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718" r:id="rId1"/>
  </p:sldMasterIdLst>
  <p:sldIdLst>
    <p:sldId id="256" r:id="rId2"/>
    <p:sldId id="257" r:id="rId3"/>
    <p:sldId id="258" r:id="rId4"/>
    <p:sldId id="282" r:id="rId5"/>
    <p:sldId id="259" r:id="rId6"/>
    <p:sldId id="283" r:id="rId7"/>
    <p:sldId id="284" r:id="rId8"/>
    <p:sldId id="285" r:id="rId9"/>
    <p:sldId id="30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3" r:id="rId26"/>
    <p:sldId id="302" r:id="rId27"/>
    <p:sldId id="305"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653" autoAdjust="0"/>
    <p:restoredTop sz="94660"/>
  </p:normalViewPr>
  <p:slideViewPr>
    <p:cSldViewPr snapToGrid="0">
      <p:cViewPr varScale="1">
        <p:scale>
          <a:sx n="86" d="100"/>
          <a:sy n="86" d="100"/>
        </p:scale>
        <p:origin x="7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Búsquedas</a:t>
            </a:r>
            <a:r>
              <a:rPr lang="en-US" baseline="0"/>
              <a:t> en Google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AR"/>
        </a:p>
      </c:txPr>
    </c:title>
    <c:autoTitleDeleted val="0"/>
    <c:plotArea>
      <c:layout/>
      <c:lineChart>
        <c:grouping val="standard"/>
        <c:varyColors val="0"/>
        <c:ser>
          <c:idx val="3"/>
          <c:order val="3"/>
          <c:tx>
            <c:strRef>
              <c:f>Sheet1!$E$1</c:f>
              <c:strCache>
                <c:ptCount val="1"/>
                <c:pt idx="0">
                  <c:v>tarifa gas: (Argentina)</c:v>
                </c:pt>
              </c:strCache>
              <c:extLst xmlns:c15="http://schemas.microsoft.com/office/drawing/2012/chart"/>
            </c:strRef>
          </c:tx>
          <c:spPr>
            <a:ln w="28575" cap="rnd">
              <a:solidFill>
                <a:schemeClr val="accent4"/>
              </a:solidFill>
              <a:round/>
            </a:ln>
            <a:effectLst/>
          </c:spPr>
          <c:marker>
            <c:symbol val="none"/>
          </c:marker>
          <c:cat>
            <c:strRef>
              <c:f>Sheet1!$A$2:$A$210</c:f>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extLst xmlns:c15="http://schemas.microsoft.com/office/drawing/2012/chart"/>
            </c:strRef>
          </c:cat>
          <c:val>
            <c:numRef>
              <c:f>Sheet1!$E$2:$E$210</c:f>
              <c:numCache>
                <c:formatCode>0</c:formatCode>
                <c:ptCount val="209"/>
                <c:pt idx="0">
                  <c:v>2</c:v>
                </c:pt>
                <c:pt idx="1">
                  <c:v>2</c:v>
                </c:pt>
                <c:pt idx="2">
                  <c:v>0</c:v>
                </c:pt>
                <c:pt idx="3">
                  <c:v>2</c:v>
                </c:pt>
                <c:pt idx="4">
                  <c:v>2</c:v>
                </c:pt>
                <c:pt idx="5">
                  <c:v>0</c:v>
                </c:pt>
                <c:pt idx="6">
                  <c:v>0</c:v>
                </c:pt>
                <c:pt idx="7">
                  <c:v>0</c:v>
                </c:pt>
                <c:pt idx="8">
                  <c:v>3</c:v>
                </c:pt>
                <c:pt idx="9">
                  <c:v>2</c:v>
                </c:pt>
                <c:pt idx="10">
                  <c:v>0</c:v>
                </c:pt>
                <c:pt idx="11">
                  <c:v>2</c:v>
                </c:pt>
                <c:pt idx="12">
                  <c:v>0</c:v>
                </c:pt>
                <c:pt idx="13">
                  <c:v>2</c:v>
                </c:pt>
                <c:pt idx="14">
                  <c:v>0</c:v>
                </c:pt>
                <c:pt idx="15">
                  <c:v>0</c:v>
                </c:pt>
                <c:pt idx="16">
                  <c:v>0</c:v>
                </c:pt>
                <c:pt idx="17">
                  <c:v>2</c:v>
                </c:pt>
                <c:pt idx="18">
                  <c:v>3</c:v>
                </c:pt>
                <c:pt idx="19">
                  <c:v>1</c:v>
                </c:pt>
                <c:pt idx="20">
                  <c:v>2</c:v>
                </c:pt>
                <c:pt idx="21">
                  <c:v>3</c:v>
                </c:pt>
                <c:pt idx="22">
                  <c:v>2</c:v>
                </c:pt>
                <c:pt idx="23">
                  <c:v>2</c:v>
                </c:pt>
                <c:pt idx="24">
                  <c:v>3</c:v>
                </c:pt>
                <c:pt idx="25">
                  <c:v>1</c:v>
                </c:pt>
                <c:pt idx="26">
                  <c:v>2</c:v>
                </c:pt>
                <c:pt idx="27">
                  <c:v>0</c:v>
                </c:pt>
                <c:pt idx="28">
                  <c:v>2</c:v>
                </c:pt>
                <c:pt idx="29">
                  <c:v>1</c:v>
                </c:pt>
                <c:pt idx="30">
                  <c:v>1</c:v>
                </c:pt>
                <c:pt idx="31">
                  <c:v>1</c:v>
                </c:pt>
                <c:pt idx="32">
                  <c:v>3</c:v>
                </c:pt>
                <c:pt idx="33">
                  <c:v>1</c:v>
                </c:pt>
                <c:pt idx="34">
                  <c:v>2</c:v>
                </c:pt>
                <c:pt idx="35">
                  <c:v>2</c:v>
                </c:pt>
                <c:pt idx="36">
                  <c:v>2</c:v>
                </c:pt>
                <c:pt idx="37">
                  <c:v>1</c:v>
                </c:pt>
                <c:pt idx="38">
                  <c:v>1</c:v>
                </c:pt>
                <c:pt idx="39">
                  <c:v>2</c:v>
                </c:pt>
                <c:pt idx="40">
                  <c:v>2</c:v>
                </c:pt>
                <c:pt idx="41">
                  <c:v>1</c:v>
                </c:pt>
                <c:pt idx="42">
                  <c:v>2</c:v>
                </c:pt>
                <c:pt idx="43">
                  <c:v>1</c:v>
                </c:pt>
                <c:pt idx="44">
                  <c:v>1</c:v>
                </c:pt>
                <c:pt idx="45">
                  <c:v>1</c:v>
                </c:pt>
                <c:pt idx="46">
                  <c:v>3</c:v>
                </c:pt>
                <c:pt idx="47">
                  <c:v>0</c:v>
                </c:pt>
                <c:pt idx="48">
                  <c:v>2</c:v>
                </c:pt>
                <c:pt idx="49">
                  <c:v>2</c:v>
                </c:pt>
                <c:pt idx="50">
                  <c:v>2</c:v>
                </c:pt>
                <c:pt idx="51">
                  <c:v>2</c:v>
                </c:pt>
                <c:pt idx="52">
                  <c:v>2</c:v>
                </c:pt>
                <c:pt idx="53">
                  <c:v>2</c:v>
                </c:pt>
                <c:pt idx="54">
                  <c:v>2</c:v>
                </c:pt>
                <c:pt idx="55">
                  <c:v>4</c:v>
                </c:pt>
                <c:pt idx="56">
                  <c:v>3</c:v>
                </c:pt>
                <c:pt idx="57">
                  <c:v>3</c:v>
                </c:pt>
                <c:pt idx="58">
                  <c:v>3</c:v>
                </c:pt>
                <c:pt idx="59">
                  <c:v>3</c:v>
                </c:pt>
                <c:pt idx="60">
                  <c:v>3</c:v>
                </c:pt>
                <c:pt idx="61">
                  <c:v>3</c:v>
                </c:pt>
                <c:pt idx="62">
                  <c:v>4</c:v>
                </c:pt>
                <c:pt idx="63">
                  <c:v>2</c:v>
                </c:pt>
                <c:pt idx="64">
                  <c:v>22</c:v>
                </c:pt>
                <c:pt idx="65">
                  <c:v>47</c:v>
                </c:pt>
                <c:pt idx="66">
                  <c:v>29</c:v>
                </c:pt>
                <c:pt idx="67">
                  <c:v>19</c:v>
                </c:pt>
                <c:pt idx="68">
                  <c:v>31</c:v>
                </c:pt>
                <c:pt idx="69">
                  <c:v>40</c:v>
                </c:pt>
                <c:pt idx="70">
                  <c:v>37</c:v>
                </c:pt>
                <c:pt idx="71">
                  <c:v>71</c:v>
                </c:pt>
                <c:pt idx="72">
                  <c:v>100</c:v>
                </c:pt>
                <c:pt idx="73">
                  <c:v>89</c:v>
                </c:pt>
                <c:pt idx="74">
                  <c:v>91</c:v>
                </c:pt>
                <c:pt idx="75">
                  <c:v>51</c:v>
                </c:pt>
                <c:pt idx="76">
                  <c:v>46</c:v>
                </c:pt>
                <c:pt idx="77">
                  <c:v>70</c:v>
                </c:pt>
                <c:pt idx="78">
                  <c:v>73</c:v>
                </c:pt>
                <c:pt idx="79">
                  <c:v>83</c:v>
                </c:pt>
                <c:pt idx="80">
                  <c:v>33</c:v>
                </c:pt>
                <c:pt idx="81">
                  <c:v>14</c:v>
                </c:pt>
                <c:pt idx="82">
                  <c:v>24</c:v>
                </c:pt>
                <c:pt idx="83">
                  <c:v>9</c:v>
                </c:pt>
                <c:pt idx="84">
                  <c:v>13</c:v>
                </c:pt>
                <c:pt idx="85">
                  <c:v>14</c:v>
                </c:pt>
                <c:pt idx="86">
                  <c:v>7</c:v>
                </c:pt>
                <c:pt idx="87">
                  <c:v>9</c:v>
                </c:pt>
                <c:pt idx="88">
                  <c:v>11</c:v>
                </c:pt>
                <c:pt idx="89">
                  <c:v>13</c:v>
                </c:pt>
                <c:pt idx="90">
                  <c:v>9</c:v>
                </c:pt>
                <c:pt idx="91">
                  <c:v>23</c:v>
                </c:pt>
                <c:pt idx="92">
                  <c:v>16</c:v>
                </c:pt>
                <c:pt idx="93">
                  <c:v>9</c:v>
                </c:pt>
                <c:pt idx="94">
                  <c:v>11</c:v>
                </c:pt>
                <c:pt idx="95">
                  <c:v>8</c:v>
                </c:pt>
                <c:pt idx="96">
                  <c:v>3</c:v>
                </c:pt>
                <c:pt idx="97">
                  <c:v>9</c:v>
                </c:pt>
                <c:pt idx="98">
                  <c:v>4</c:v>
                </c:pt>
                <c:pt idx="99">
                  <c:v>7</c:v>
                </c:pt>
                <c:pt idx="100">
                  <c:v>5</c:v>
                </c:pt>
                <c:pt idx="101">
                  <c:v>4</c:v>
                </c:pt>
                <c:pt idx="102">
                  <c:v>5</c:v>
                </c:pt>
                <c:pt idx="103">
                  <c:v>5</c:v>
                </c:pt>
                <c:pt idx="104">
                  <c:v>3</c:v>
                </c:pt>
                <c:pt idx="105">
                  <c:v>5</c:v>
                </c:pt>
                <c:pt idx="106">
                  <c:v>4</c:v>
                </c:pt>
                <c:pt idx="107">
                  <c:v>3</c:v>
                </c:pt>
                <c:pt idx="108">
                  <c:v>6</c:v>
                </c:pt>
                <c:pt idx="109">
                  <c:v>5</c:v>
                </c:pt>
                <c:pt idx="110">
                  <c:v>9</c:v>
                </c:pt>
                <c:pt idx="111">
                  <c:v>7</c:v>
                </c:pt>
                <c:pt idx="112">
                  <c:v>6</c:v>
                </c:pt>
                <c:pt idx="113">
                  <c:v>6</c:v>
                </c:pt>
                <c:pt idx="114">
                  <c:v>7</c:v>
                </c:pt>
                <c:pt idx="115">
                  <c:v>5</c:v>
                </c:pt>
                <c:pt idx="116">
                  <c:v>9</c:v>
                </c:pt>
                <c:pt idx="117">
                  <c:v>8</c:v>
                </c:pt>
                <c:pt idx="118">
                  <c:v>5</c:v>
                </c:pt>
                <c:pt idx="119">
                  <c:v>3</c:v>
                </c:pt>
                <c:pt idx="120">
                  <c:v>6</c:v>
                </c:pt>
                <c:pt idx="121">
                  <c:v>3</c:v>
                </c:pt>
                <c:pt idx="122">
                  <c:v>3</c:v>
                </c:pt>
                <c:pt idx="123">
                  <c:v>5</c:v>
                </c:pt>
                <c:pt idx="124">
                  <c:v>4</c:v>
                </c:pt>
                <c:pt idx="125">
                  <c:v>6</c:v>
                </c:pt>
                <c:pt idx="126">
                  <c:v>4</c:v>
                </c:pt>
                <c:pt idx="127">
                  <c:v>9</c:v>
                </c:pt>
                <c:pt idx="128">
                  <c:v>8</c:v>
                </c:pt>
                <c:pt idx="129">
                  <c:v>9</c:v>
                </c:pt>
                <c:pt idx="130">
                  <c:v>7</c:v>
                </c:pt>
                <c:pt idx="131">
                  <c:v>5</c:v>
                </c:pt>
                <c:pt idx="132">
                  <c:v>9</c:v>
                </c:pt>
                <c:pt idx="133">
                  <c:v>8</c:v>
                </c:pt>
                <c:pt idx="134">
                  <c:v>12</c:v>
                </c:pt>
                <c:pt idx="135">
                  <c:v>7</c:v>
                </c:pt>
                <c:pt idx="136">
                  <c:v>8</c:v>
                </c:pt>
                <c:pt idx="137">
                  <c:v>6</c:v>
                </c:pt>
                <c:pt idx="138">
                  <c:v>5</c:v>
                </c:pt>
                <c:pt idx="139">
                  <c:v>6</c:v>
                </c:pt>
                <c:pt idx="140">
                  <c:v>3</c:v>
                </c:pt>
                <c:pt idx="141">
                  <c:v>5</c:v>
                </c:pt>
                <c:pt idx="142">
                  <c:v>5</c:v>
                </c:pt>
                <c:pt idx="143">
                  <c:v>3</c:v>
                </c:pt>
                <c:pt idx="144">
                  <c:v>5</c:v>
                </c:pt>
                <c:pt idx="145">
                  <c:v>1</c:v>
                </c:pt>
                <c:pt idx="146">
                  <c:v>3</c:v>
                </c:pt>
                <c:pt idx="147">
                  <c:v>6</c:v>
                </c:pt>
                <c:pt idx="148">
                  <c:v>2</c:v>
                </c:pt>
                <c:pt idx="149">
                  <c:v>3</c:v>
                </c:pt>
                <c:pt idx="150">
                  <c:v>5</c:v>
                </c:pt>
                <c:pt idx="151">
                  <c:v>7</c:v>
                </c:pt>
                <c:pt idx="152">
                  <c:v>5</c:v>
                </c:pt>
                <c:pt idx="153">
                  <c:v>4</c:v>
                </c:pt>
                <c:pt idx="154">
                  <c:v>3</c:v>
                </c:pt>
                <c:pt idx="155">
                  <c:v>3</c:v>
                </c:pt>
                <c:pt idx="156">
                  <c:v>3</c:v>
                </c:pt>
                <c:pt idx="157">
                  <c:v>3</c:v>
                </c:pt>
                <c:pt idx="158">
                  <c:v>4</c:v>
                </c:pt>
                <c:pt idx="159">
                  <c:v>5</c:v>
                </c:pt>
                <c:pt idx="160">
                  <c:v>5</c:v>
                </c:pt>
                <c:pt idx="161">
                  <c:v>4</c:v>
                </c:pt>
                <c:pt idx="162">
                  <c:v>5</c:v>
                </c:pt>
                <c:pt idx="163">
                  <c:v>8</c:v>
                </c:pt>
                <c:pt idx="164">
                  <c:v>6</c:v>
                </c:pt>
                <c:pt idx="165">
                  <c:v>6</c:v>
                </c:pt>
                <c:pt idx="166">
                  <c:v>8</c:v>
                </c:pt>
                <c:pt idx="167">
                  <c:v>9</c:v>
                </c:pt>
                <c:pt idx="168">
                  <c:v>15</c:v>
                </c:pt>
                <c:pt idx="169">
                  <c:v>7</c:v>
                </c:pt>
                <c:pt idx="170">
                  <c:v>10</c:v>
                </c:pt>
                <c:pt idx="171">
                  <c:v>13</c:v>
                </c:pt>
                <c:pt idx="172">
                  <c:v>11</c:v>
                </c:pt>
                <c:pt idx="173">
                  <c:v>6</c:v>
                </c:pt>
                <c:pt idx="174">
                  <c:v>3</c:v>
                </c:pt>
                <c:pt idx="175">
                  <c:v>5</c:v>
                </c:pt>
                <c:pt idx="176">
                  <c:v>10</c:v>
                </c:pt>
                <c:pt idx="177">
                  <c:v>8</c:v>
                </c:pt>
                <c:pt idx="178">
                  <c:v>12</c:v>
                </c:pt>
                <c:pt idx="179">
                  <c:v>5</c:v>
                </c:pt>
                <c:pt idx="180">
                  <c:v>5</c:v>
                </c:pt>
                <c:pt idx="181">
                  <c:v>3</c:v>
                </c:pt>
                <c:pt idx="182">
                  <c:v>6</c:v>
                </c:pt>
                <c:pt idx="183">
                  <c:v>7</c:v>
                </c:pt>
                <c:pt idx="184">
                  <c:v>6</c:v>
                </c:pt>
                <c:pt idx="185">
                  <c:v>9</c:v>
                </c:pt>
                <c:pt idx="186">
                  <c:v>15</c:v>
                </c:pt>
                <c:pt idx="187">
                  <c:v>11</c:v>
                </c:pt>
                <c:pt idx="188">
                  <c:v>13</c:v>
                </c:pt>
                <c:pt idx="189">
                  <c:v>17</c:v>
                </c:pt>
                <c:pt idx="190">
                  <c:v>12</c:v>
                </c:pt>
                <c:pt idx="191">
                  <c:v>18</c:v>
                </c:pt>
                <c:pt idx="192">
                  <c:v>12</c:v>
                </c:pt>
                <c:pt idx="193">
                  <c:v>10</c:v>
                </c:pt>
                <c:pt idx="194">
                  <c:v>16</c:v>
                </c:pt>
                <c:pt idx="195">
                  <c:v>19</c:v>
                </c:pt>
                <c:pt idx="196">
                  <c:v>30</c:v>
                </c:pt>
                <c:pt idx="197">
                  <c:v>4</c:v>
                </c:pt>
                <c:pt idx="198">
                  <c:v>7</c:v>
                </c:pt>
                <c:pt idx="199">
                  <c:v>4</c:v>
                </c:pt>
                <c:pt idx="200">
                  <c:v>4</c:v>
                </c:pt>
                <c:pt idx="201">
                  <c:v>2</c:v>
                </c:pt>
                <c:pt idx="202">
                  <c:v>3</c:v>
                </c:pt>
                <c:pt idx="203">
                  <c:v>5</c:v>
                </c:pt>
                <c:pt idx="204">
                  <c:v>4</c:v>
                </c:pt>
                <c:pt idx="205">
                  <c:v>4</c:v>
                </c:pt>
                <c:pt idx="206">
                  <c:v>5</c:v>
                </c:pt>
                <c:pt idx="207">
                  <c:v>3</c:v>
                </c:pt>
                <c:pt idx="208">
                  <c:v>5</c:v>
                </c:pt>
              </c:numCache>
              <c:extLst xmlns:c15="http://schemas.microsoft.com/office/drawing/2012/chart"/>
            </c:numRef>
          </c:val>
          <c:smooth val="0"/>
          <c:extLst>
            <c:ext xmlns:c16="http://schemas.microsoft.com/office/drawing/2014/chart" uri="{C3380CC4-5D6E-409C-BE32-E72D297353CC}">
              <c16:uniqueId val="{00000000-1572-4296-9E3F-2C2AF40C7FCB}"/>
            </c:ext>
          </c:extLst>
        </c:ser>
        <c:dLbls>
          <c:showLegendKey val="0"/>
          <c:showVal val="0"/>
          <c:showCatName val="0"/>
          <c:showSerName val="0"/>
          <c:showPercent val="0"/>
          <c:showBubbleSize val="0"/>
        </c:dLbls>
        <c:smooth val="0"/>
        <c:axId val="326915296"/>
        <c:axId val="326920544"/>
        <c:extLst>
          <c:ext xmlns:c15="http://schemas.microsoft.com/office/drawing/2012/chart" uri="{02D57815-91ED-43cb-92C2-25804820EDAC}">
            <c15:filteredLineSeries>
              <c15:ser>
                <c:idx val="0"/>
                <c:order val="0"/>
                <c:tx>
                  <c:strRef>
                    <c:extLst>
                      <c:ext uri="{02D57815-91ED-43cb-92C2-25804820EDAC}">
                        <c15:formulaRef>
                          <c15:sqref>Sheet1!$B$1</c15:sqref>
                        </c15:formulaRef>
                      </c:ext>
                    </c:extLst>
                    <c:strCache>
                      <c:ptCount val="1"/>
                      <c:pt idx="0">
                        <c:v>precio tren: (Argentina)</c:v>
                      </c:pt>
                    </c:strCache>
                  </c:strRef>
                </c:tx>
                <c:spPr>
                  <a:ln w="28575" cap="rnd">
                    <a:solidFill>
                      <a:schemeClr val="accent1"/>
                    </a:solidFill>
                    <a:round/>
                  </a:ln>
                  <a:effectLst/>
                </c:spPr>
                <c:marker>
                  <c:symbol val="none"/>
                </c:marker>
                <c:cat>
                  <c:strRef>
                    <c:extLst>
                      <c:ex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c:ext uri="{02D57815-91ED-43cb-92C2-25804820EDAC}">
                        <c15:formulaRef>
                          <c15:sqref>Sheet1!$B$2:$B$210</c15:sqref>
                        </c15:formulaRef>
                      </c:ext>
                    </c:extLst>
                    <c:numCache>
                      <c:formatCode>0</c:formatCode>
                      <c:ptCount val="209"/>
                      <c:pt idx="0">
                        <c:v>82</c:v>
                      </c:pt>
                      <c:pt idx="1">
                        <c:v>74</c:v>
                      </c:pt>
                      <c:pt idx="2">
                        <c:v>63</c:v>
                      </c:pt>
                      <c:pt idx="3">
                        <c:v>69</c:v>
                      </c:pt>
                      <c:pt idx="4">
                        <c:v>70</c:v>
                      </c:pt>
                      <c:pt idx="5">
                        <c:v>53</c:v>
                      </c:pt>
                      <c:pt idx="6">
                        <c:v>41</c:v>
                      </c:pt>
                      <c:pt idx="7">
                        <c:v>54</c:v>
                      </c:pt>
                      <c:pt idx="8">
                        <c:v>38</c:v>
                      </c:pt>
                      <c:pt idx="9">
                        <c:v>53</c:v>
                      </c:pt>
                      <c:pt idx="10">
                        <c:v>71</c:v>
                      </c:pt>
                      <c:pt idx="11">
                        <c:v>56</c:v>
                      </c:pt>
                      <c:pt idx="12">
                        <c:v>64</c:v>
                      </c:pt>
                      <c:pt idx="13">
                        <c:v>45</c:v>
                      </c:pt>
                      <c:pt idx="14">
                        <c:v>40</c:v>
                      </c:pt>
                      <c:pt idx="15">
                        <c:v>43</c:v>
                      </c:pt>
                      <c:pt idx="16">
                        <c:v>51</c:v>
                      </c:pt>
                      <c:pt idx="17">
                        <c:v>40</c:v>
                      </c:pt>
                      <c:pt idx="18">
                        <c:v>41</c:v>
                      </c:pt>
                      <c:pt idx="19">
                        <c:v>50</c:v>
                      </c:pt>
                      <c:pt idx="20">
                        <c:v>39</c:v>
                      </c:pt>
                      <c:pt idx="21">
                        <c:v>42</c:v>
                      </c:pt>
                      <c:pt idx="22">
                        <c:v>47</c:v>
                      </c:pt>
                      <c:pt idx="23">
                        <c:v>30</c:v>
                      </c:pt>
                      <c:pt idx="24">
                        <c:v>40</c:v>
                      </c:pt>
                      <c:pt idx="25">
                        <c:v>31</c:v>
                      </c:pt>
                      <c:pt idx="26">
                        <c:v>45</c:v>
                      </c:pt>
                      <c:pt idx="27">
                        <c:v>48</c:v>
                      </c:pt>
                      <c:pt idx="28">
                        <c:v>44</c:v>
                      </c:pt>
                      <c:pt idx="29">
                        <c:v>46</c:v>
                      </c:pt>
                      <c:pt idx="30">
                        <c:v>32</c:v>
                      </c:pt>
                      <c:pt idx="31">
                        <c:v>39</c:v>
                      </c:pt>
                      <c:pt idx="32">
                        <c:v>35</c:v>
                      </c:pt>
                      <c:pt idx="33">
                        <c:v>39</c:v>
                      </c:pt>
                      <c:pt idx="34">
                        <c:v>48</c:v>
                      </c:pt>
                      <c:pt idx="35">
                        <c:v>41</c:v>
                      </c:pt>
                      <c:pt idx="36">
                        <c:v>35</c:v>
                      </c:pt>
                      <c:pt idx="37">
                        <c:v>46</c:v>
                      </c:pt>
                      <c:pt idx="38">
                        <c:v>37</c:v>
                      </c:pt>
                      <c:pt idx="39">
                        <c:v>33</c:v>
                      </c:pt>
                      <c:pt idx="40">
                        <c:v>35</c:v>
                      </c:pt>
                      <c:pt idx="41">
                        <c:v>39</c:v>
                      </c:pt>
                      <c:pt idx="42">
                        <c:v>28</c:v>
                      </c:pt>
                      <c:pt idx="43">
                        <c:v>31</c:v>
                      </c:pt>
                      <c:pt idx="44">
                        <c:v>31</c:v>
                      </c:pt>
                      <c:pt idx="45">
                        <c:v>30</c:v>
                      </c:pt>
                      <c:pt idx="46">
                        <c:v>34</c:v>
                      </c:pt>
                      <c:pt idx="47">
                        <c:v>39</c:v>
                      </c:pt>
                      <c:pt idx="48">
                        <c:v>41</c:v>
                      </c:pt>
                      <c:pt idx="49">
                        <c:v>30</c:v>
                      </c:pt>
                      <c:pt idx="50">
                        <c:v>40</c:v>
                      </c:pt>
                      <c:pt idx="51">
                        <c:v>68</c:v>
                      </c:pt>
                      <c:pt idx="52">
                        <c:v>70</c:v>
                      </c:pt>
                      <c:pt idx="53">
                        <c:v>70</c:v>
                      </c:pt>
                      <c:pt idx="54">
                        <c:v>55</c:v>
                      </c:pt>
                      <c:pt idx="55">
                        <c:v>53</c:v>
                      </c:pt>
                      <c:pt idx="56">
                        <c:v>45</c:v>
                      </c:pt>
                      <c:pt idx="57">
                        <c:v>50</c:v>
                      </c:pt>
                      <c:pt idx="58">
                        <c:v>46</c:v>
                      </c:pt>
                      <c:pt idx="59">
                        <c:v>54</c:v>
                      </c:pt>
                      <c:pt idx="60">
                        <c:v>43</c:v>
                      </c:pt>
                      <c:pt idx="61">
                        <c:v>49</c:v>
                      </c:pt>
                      <c:pt idx="62">
                        <c:v>37</c:v>
                      </c:pt>
                      <c:pt idx="63">
                        <c:v>47</c:v>
                      </c:pt>
                      <c:pt idx="64">
                        <c:v>43</c:v>
                      </c:pt>
                      <c:pt idx="65">
                        <c:v>52</c:v>
                      </c:pt>
                      <c:pt idx="66">
                        <c:v>44</c:v>
                      </c:pt>
                      <c:pt idx="67">
                        <c:v>32</c:v>
                      </c:pt>
                      <c:pt idx="68">
                        <c:v>39</c:v>
                      </c:pt>
                      <c:pt idx="69">
                        <c:v>42</c:v>
                      </c:pt>
                      <c:pt idx="70">
                        <c:v>40</c:v>
                      </c:pt>
                      <c:pt idx="71">
                        <c:v>41</c:v>
                      </c:pt>
                      <c:pt idx="72">
                        <c:v>43</c:v>
                      </c:pt>
                      <c:pt idx="73">
                        <c:v>40</c:v>
                      </c:pt>
                      <c:pt idx="74">
                        <c:v>32</c:v>
                      </c:pt>
                      <c:pt idx="75">
                        <c:v>34</c:v>
                      </c:pt>
                      <c:pt idx="76">
                        <c:v>26</c:v>
                      </c:pt>
                      <c:pt idx="77">
                        <c:v>38</c:v>
                      </c:pt>
                      <c:pt idx="78">
                        <c:v>55</c:v>
                      </c:pt>
                      <c:pt idx="79">
                        <c:v>39</c:v>
                      </c:pt>
                      <c:pt idx="80">
                        <c:v>42</c:v>
                      </c:pt>
                      <c:pt idx="81">
                        <c:v>38</c:v>
                      </c:pt>
                      <c:pt idx="82">
                        <c:v>35</c:v>
                      </c:pt>
                      <c:pt idx="83">
                        <c:v>33</c:v>
                      </c:pt>
                      <c:pt idx="84">
                        <c:v>46</c:v>
                      </c:pt>
                      <c:pt idx="85">
                        <c:v>34</c:v>
                      </c:pt>
                      <c:pt idx="86">
                        <c:v>29</c:v>
                      </c:pt>
                      <c:pt idx="87">
                        <c:v>38</c:v>
                      </c:pt>
                      <c:pt idx="88">
                        <c:v>28</c:v>
                      </c:pt>
                      <c:pt idx="89">
                        <c:v>29</c:v>
                      </c:pt>
                      <c:pt idx="90">
                        <c:v>35</c:v>
                      </c:pt>
                      <c:pt idx="91">
                        <c:v>37</c:v>
                      </c:pt>
                      <c:pt idx="92">
                        <c:v>31</c:v>
                      </c:pt>
                      <c:pt idx="93">
                        <c:v>27</c:v>
                      </c:pt>
                      <c:pt idx="94">
                        <c:v>38</c:v>
                      </c:pt>
                      <c:pt idx="95">
                        <c:v>20</c:v>
                      </c:pt>
                      <c:pt idx="96">
                        <c:v>31</c:v>
                      </c:pt>
                      <c:pt idx="97">
                        <c:v>49</c:v>
                      </c:pt>
                      <c:pt idx="98">
                        <c:v>40</c:v>
                      </c:pt>
                      <c:pt idx="99">
                        <c:v>37</c:v>
                      </c:pt>
                      <c:pt idx="100">
                        <c:v>43</c:v>
                      </c:pt>
                      <c:pt idx="101">
                        <c:v>35</c:v>
                      </c:pt>
                      <c:pt idx="102">
                        <c:v>40</c:v>
                      </c:pt>
                      <c:pt idx="103">
                        <c:v>50</c:v>
                      </c:pt>
                      <c:pt idx="104">
                        <c:v>57</c:v>
                      </c:pt>
                      <c:pt idx="105">
                        <c:v>64</c:v>
                      </c:pt>
                      <c:pt idx="106">
                        <c:v>47</c:v>
                      </c:pt>
                      <c:pt idx="107">
                        <c:v>52</c:v>
                      </c:pt>
                      <c:pt idx="108">
                        <c:v>52</c:v>
                      </c:pt>
                      <c:pt idx="109">
                        <c:v>54</c:v>
                      </c:pt>
                      <c:pt idx="110">
                        <c:v>47</c:v>
                      </c:pt>
                      <c:pt idx="111">
                        <c:v>40</c:v>
                      </c:pt>
                      <c:pt idx="112">
                        <c:v>48</c:v>
                      </c:pt>
                      <c:pt idx="113">
                        <c:v>46</c:v>
                      </c:pt>
                      <c:pt idx="114">
                        <c:v>28</c:v>
                      </c:pt>
                      <c:pt idx="115">
                        <c:v>36</c:v>
                      </c:pt>
                      <c:pt idx="116">
                        <c:v>37</c:v>
                      </c:pt>
                      <c:pt idx="117">
                        <c:v>29</c:v>
                      </c:pt>
                      <c:pt idx="118">
                        <c:v>42</c:v>
                      </c:pt>
                      <c:pt idx="119">
                        <c:v>28</c:v>
                      </c:pt>
                      <c:pt idx="120">
                        <c:v>21</c:v>
                      </c:pt>
                      <c:pt idx="121">
                        <c:v>34</c:v>
                      </c:pt>
                      <c:pt idx="122">
                        <c:v>40</c:v>
                      </c:pt>
                      <c:pt idx="123">
                        <c:v>36</c:v>
                      </c:pt>
                      <c:pt idx="124">
                        <c:v>41</c:v>
                      </c:pt>
                      <c:pt idx="125">
                        <c:v>30</c:v>
                      </c:pt>
                      <c:pt idx="126">
                        <c:v>33</c:v>
                      </c:pt>
                      <c:pt idx="127">
                        <c:v>38</c:v>
                      </c:pt>
                      <c:pt idx="128">
                        <c:v>41</c:v>
                      </c:pt>
                      <c:pt idx="129">
                        <c:v>46</c:v>
                      </c:pt>
                      <c:pt idx="130">
                        <c:v>62</c:v>
                      </c:pt>
                      <c:pt idx="131">
                        <c:v>70</c:v>
                      </c:pt>
                      <c:pt idx="132">
                        <c:v>46</c:v>
                      </c:pt>
                      <c:pt idx="133">
                        <c:v>48</c:v>
                      </c:pt>
                      <c:pt idx="134">
                        <c:v>35</c:v>
                      </c:pt>
                      <c:pt idx="135">
                        <c:v>41</c:v>
                      </c:pt>
                      <c:pt idx="136">
                        <c:v>35</c:v>
                      </c:pt>
                      <c:pt idx="137">
                        <c:v>46</c:v>
                      </c:pt>
                      <c:pt idx="138">
                        <c:v>31</c:v>
                      </c:pt>
                      <c:pt idx="139">
                        <c:v>29</c:v>
                      </c:pt>
                      <c:pt idx="140">
                        <c:v>33</c:v>
                      </c:pt>
                      <c:pt idx="141">
                        <c:v>30</c:v>
                      </c:pt>
                      <c:pt idx="142">
                        <c:v>39</c:v>
                      </c:pt>
                      <c:pt idx="143">
                        <c:v>31</c:v>
                      </c:pt>
                      <c:pt idx="144">
                        <c:v>30</c:v>
                      </c:pt>
                      <c:pt idx="145">
                        <c:v>38</c:v>
                      </c:pt>
                      <c:pt idx="146">
                        <c:v>42</c:v>
                      </c:pt>
                      <c:pt idx="147">
                        <c:v>23</c:v>
                      </c:pt>
                      <c:pt idx="148">
                        <c:v>54</c:v>
                      </c:pt>
                      <c:pt idx="149">
                        <c:v>35</c:v>
                      </c:pt>
                      <c:pt idx="150">
                        <c:v>47</c:v>
                      </c:pt>
                      <c:pt idx="151">
                        <c:v>44</c:v>
                      </c:pt>
                      <c:pt idx="152">
                        <c:v>55</c:v>
                      </c:pt>
                      <c:pt idx="153">
                        <c:v>46</c:v>
                      </c:pt>
                      <c:pt idx="154">
                        <c:v>45</c:v>
                      </c:pt>
                      <c:pt idx="155">
                        <c:v>62</c:v>
                      </c:pt>
                      <c:pt idx="156">
                        <c:v>80</c:v>
                      </c:pt>
                      <c:pt idx="157">
                        <c:v>78</c:v>
                      </c:pt>
                      <c:pt idx="158">
                        <c:v>90</c:v>
                      </c:pt>
                      <c:pt idx="159">
                        <c:v>69</c:v>
                      </c:pt>
                      <c:pt idx="160">
                        <c:v>80</c:v>
                      </c:pt>
                      <c:pt idx="161">
                        <c:v>80</c:v>
                      </c:pt>
                      <c:pt idx="162">
                        <c:v>66</c:v>
                      </c:pt>
                      <c:pt idx="163">
                        <c:v>51</c:v>
                      </c:pt>
                      <c:pt idx="164">
                        <c:v>69</c:v>
                      </c:pt>
                      <c:pt idx="165">
                        <c:v>50</c:v>
                      </c:pt>
                      <c:pt idx="166">
                        <c:v>55</c:v>
                      </c:pt>
                      <c:pt idx="167">
                        <c:v>51</c:v>
                      </c:pt>
                      <c:pt idx="168">
                        <c:v>48</c:v>
                      </c:pt>
                      <c:pt idx="169">
                        <c:v>51</c:v>
                      </c:pt>
                      <c:pt idx="170">
                        <c:v>38</c:v>
                      </c:pt>
                      <c:pt idx="171">
                        <c:v>39</c:v>
                      </c:pt>
                      <c:pt idx="172">
                        <c:v>23</c:v>
                      </c:pt>
                      <c:pt idx="173">
                        <c:v>48</c:v>
                      </c:pt>
                      <c:pt idx="174">
                        <c:v>34</c:v>
                      </c:pt>
                      <c:pt idx="175">
                        <c:v>36</c:v>
                      </c:pt>
                      <c:pt idx="176">
                        <c:v>40</c:v>
                      </c:pt>
                      <c:pt idx="177">
                        <c:v>45</c:v>
                      </c:pt>
                      <c:pt idx="178">
                        <c:v>41</c:v>
                      </c:pt>
                      <c:pt idx="179">
                        <c:v>35</c:v>
                      </c:pt>
                      <c:pt idx="180">
                        <c:v>41</c:v>
                      </c:pt>
                      <c:pt idx="181">
                        <c:v>41</c:v>
                      </c:pt>
                      <c:pt idx="182">
                        <c:v>52</c:v>
                      </c:pt>
                      <c:pt idx="183">
                        <c:v>59</c:v>
                      </c:pt>
                      <c:pt idx="184">
                        <c:v>52</c:v>
                      </c:pt>
                      <c:pt idx="185">
                        <c:v>57</c:v>
                      </c:pt>
                      <c:pt idx="186">
                        <c:v>45</c:v>
                      </c:pt>
                      <c:pt idx="187">
                        <c:v>36</c:v>
                      </c:pt>
                      <c:pt idx="188">
                        <c:v>47</c:v>
                      </c:pt>
                      <c:pt idx="189">
                        <c:v>48</c:v>
                      </c:pt>
                      <c:pt idx="190">
                        <c:v>28</c:v>
                      </c:pt>
                      <c:pt idx="191">
                        <c:v>53</c:v>
                      </c:pt>
                      <c:pt idx="192">
                        <c:v>43</c:v>
                      </c:pt>
                      <c:pt idx="193">
                        <c:v>40</c:v>
                      </c:pt>
                      <c:pt idx="194">
                        <c:v>44</c:v>
                      </c:pt>
                      <c:pt idx="195">
                        <c:v>39</c:v>
                      </c:pt>
                      <c:pt idx="196">
                        <c:v>55</c:v>
                      </c:pt>
                      <c:pt idx="197">
                        <c:v>50</c:v>
                      </c:pt>
                      <c:pt idx="198">
                        <c:v>52</c:v>
                      </c:pt>
                      <c:pt idx="199">
                        <c:v>51</c:v>
                      </c:pt>
                      <c:pt idx="200">
                        <c:v>47</c:v>
                      </c:pt>
                      <c:pt idx="201">
                        <c:v>61</c:v>
                      </c:pt>
                      <c:pt idx="202">
                        <c:v>64</c:v>
                      </c:pt>
                      <c:pt idx="203">
                        <c:v>59</c:v>
                      </c:pt>
                      <c:pt idx="204">
                        <c:v>65</c:v>
                      </c:pt>
                      <c:pt idx="205">
                        <c:v>48</c:v>
                      </c:pt>
                      <c:pt idx="206">
                        <c:v>53</c:v>
                      </c:pt>
                      <c:pt idx="207">
                        <c:v>91</c:v>
                      </c:pt>
                      <c:pt idx="208">
                        <c:v>100</c:v>
                      </c:pt>
                    </c:numCache>
                  </c:numRef>
                </c:val>
                <c:smooth val="0"/>
                <c:extLst>
                  <c:ext xmlns:c16="http://schemas.microsoft.com/office/drawing/2014/chart" uri="{C3380CC4-5D6E-409C-BE32-E72D297353CC}">
                    <c16:uniqueId val="{00000001-1572-4296-9E3F-2C2AF40C7FCB}"/>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tarifa agua: (Argentina)</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Sheet1!$C$2:$C$210</c15:sqref>
                        </c15:formulaRef>
                      </c:ext>
                    </c:extLst>
                    <c:numCache>
                      <c:formatCode>0</c:formatCode>
                      <c:ptCount val="209"/>
                      <c:pt idx="0">
                        <c:v>0</c:v>
                      </c:pt>
                      <c:pt idx="1">
                        <c:v>0</c:v>
                      </c:pt>
                      <c:pt idx="2">
                        <c:v>0</c:v>
                      </c:pt>
                      <c:pt idx="3">
                        <c:v>13</c:v>
                      </c:pt>
                      <c:pt idx="4">
                        <c:v>0</c:v>
                      </c:pt>
                      <c:pt idx="5">
                        <c:v>27</c:v>
                      </c:pt>
                      <c:pt idx="6">
                        <c:v>0</c:v>
                      </c:pt>
                      <c:pt idx="7">
                        <c:v>12</c:v>
                      </c:pt>
                      <c:pt idx="8">
                        <c:v>0</c:v>
                      </c:pt>
                      <c:pt idx="9">
                        <c:v>0</c:v>
                      </c:pt>
                      <c:pt idx="10">
                        <c:v>0</c:v>
                      </c:pt>
                      <c:pt idx="11">
                        <c:v>0</c:v>
                      </c:pt>
                      <c:pt idx="12">
                        <c:v>0</c:v>
                      </c:pt>
                      <c:pt idx="13">
                        <c:v>13</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12</c:v>
                      </c:pt>
                      <c:pt idx="29">
                        <c:v>0</c:v>
                      </c:pt>
                      <c:pt idx="30">
                        <c:v>0</c:v>
                      </c:pt>
                      <c:pt idx="31">
                        <c:v>11</c:v>
                      </c:pt>
                      <c:pt idx="32">
                        <c:v>0</c:v>
                      </c:pt>
                      <c:pt idx="33">
                        <c:v>0</c:v>
                      </c:pt>
                      <c:pt idx="34">
                        <c:v>12</c:v>
                      </c:pt>
                      <c:pt idx="35">
                        <c:v>0</c:v>
                      </c:pt>
                      <c:pt idx="36">
                        <c:v>0</c:v>
                      </c:pt>
                      <c:pt idx="37">
                        <c:v>0</c:v>
                      </c:pt>
                      <c:pt idx="38">
                        <c:v>11</c:v>
                      </c:pt>
                      <c:pt idx="39">
                        <c:v>0</c:v>
                      </c:pt>
                      <c:pt idx="40">
                        <c:v>12</c:v>
                      </c:pt>
                      <c:pt idx="41">
                        <c:v>0</c:v>
                      </c:pt>
                      <c:pt idx="42">
                        <c:v>10</c:v>
                      </c:pt>
                      <c:pt idx="43">
                        <c:v>11</c:v>
                      </c:pt>
                      <c:pt idx="44">
                        <c:v>0</c:v>
                      </c:pt>
                      <c:pt idx="45">
                        <c:v>11</c:v>
                      </c:pt>
                      <c:pt idx="46">
                        <c:v>11</c:v>
                      </c:pt>
                      <c:pt idx="47">
                        <c:v>0</c:v>
                      </c:pt>
                      <c:pt idx="48">
                        <c:v>0</c:v>
                      </c:pt>
                      <c:pt idx="49">
                        <c:v>0</c:v>
                      </c:pt>
                      <c:pt idx="50">
                        <c:v>0</c:v>
                      </c:pt>
                      <c:pt idx="51">
                        <c:v>0</c:v>
                      </c:pt>
                      <c:pt idx="52">
                        <c:v>19</c:v>
                      </c:pt>
                      <c:pt idx="53">
                        <c:v>0</c:v>
                      </c:pt>
                      <c:pt idx="54">
                        <c:v>0</c:v>
                      </c:pt>
                      <c:pt idx="55">
                        <c:v>0</c:v>
                      </c:pt>
                      <c:pt idx="56">
                        <c:v>26</c:v>
                      </c:pt>
                      <c:pt idx="57">
                        <c:v>13</c:v>
                      </c:pt>
                      <c:pt idx="58">
                        <c:v>0</c:v>
                      </c:pt>
                      <c:pt idx="59">
                        <c:v>0</c:v>
                      </c:pt>
                      <c:pt idx="60">
                        <c:v>12</c:v>
                      </c:pt>
                      <c:pt idx="61">
                        <c:v>0</c:v>
                      </c:pt>
                      <c:pt idx="62">
                        <c:v>0</c:v>
                      </c:pt>
                      <c:pt idx="63">
                        <c:v>12</c:v>
                      </c:pt>
                      <c:pt idx="64">
                        <c:v>66</c:v>
                      </c:pt>
                      <c:pt idx="65">
                        <c:v>40</c:v>
                      </c:pt>
                      <c:pt idx="66">
                        <c:v>39</c:v>
                      </c:pt>
                      <c:pt idx="67">
                        <c:v>23</c:v>
                      </c:pt>
                      <c:pt idx="68">
                        <c:v>23</c:v>
                      </c:pt>
                      <c:pt idx="69">
                        <c:v>53</c:v>
                      </c:pt>
                      <c:pt idx="70">
                        <c:v>34</c:v>
                      </c:pt>
                      <c:pt idx="71">
                        <c:v>38</c:v>
                      </c:pt>
                      <c:pt idx="72">
                        <c:v>100</c:v>
                      </c:pt>
                      <c:pt idx="73">
                        <c:v>92</c:v>
                      </c:pt>
                      <c:pt idx="74">
                        <c:v>74</c:v>
                      </c:pt>
                      <c:pt idx="75">
                        <c:v>42</c:v>
                      </c:pt>
                      <c:pt idx="76">
                        <c:v>61</c:v>
                      </c:pt>
                      <c:pt idx="77">
                        <c:v>28</c:v>
                      </c:pt>
                      <c:pt idx="78">
                        <c:v>49</c:v>
                      </c:pt>
                      <c:pt idx="79">
                        <c:v>30</c:v>
                      </c:pt>
                      <c:pt idx="80">
                        <c:v>32</c:v>
                      </c:pt>
                      <c:pt idx="81">
                        <c:v>24</c:v>
                      </c:pt>
                      <c:pt idx="82">
                        <c:v>12</c:v>
                      </c:pt>
                      <c:pt idx="83">
                        <c:v>12</c:v>
                      </c:pt>
                      <c:pt idx="84">
                        <c:v>26</c:v>
                      </c:pt>
                      <c:pt idx="85">
                        <c:v>19</c:v>
                      </c:pt>
                      <c:pt idx="86">
                        <c:v>12</c:v>
                      </c:pt>
                      <c:pt idx="87">
                        <c:v>36</c:v>
                      </c:pt>
                      <c:pt idx="88">
                        <c:v>0</c:v>
                      </c:pt>
                      <c:pt idx="89">
                        <c:v>13</c:v>
                      </c:pt>
                      <c:pt idx="90">
                        <c:v>12</c:v>
                      </c:pt>
                      <c:pt idx="91">
                        <c:v>0</c:v>
                      </c:pt>
                      <c:pt idx="92">
                        <c:v>24</c:v>
                      </c:pt>
                      <c:pt idx="93">
                        <c:v>25</c:v>
                      </c:pt>
                      <c:pt idx="94">
                        <c:v>18</c:v>
                      </c:pt>
                      <c:pt idx="95">
                        <c:v>23</c:v>
                      </c:pt>
                      <c:pt idx="96">
                        <c:v>0</c:v>
                      </c:pt>
                      <c:pt idx="97">
                        <c:v>12</c:v>
                      </c:pt>
                      <c:pt idx="98">
                        <c:v>12</c:v>
                      </c:pt>
                      <c:pt idx="99">
                        <c:v>13</c:v>
                      </c:pt>
                      <c:pt idx="100">
                        <c:v>13</c:v>
                      </c:pt>
                      <c:pt idx="101">
                        <c:v>12</c:v>
                      </c:pt>
                      <c:pt idx="102">
                        <c:v>13</c:v>
                      </c:pt>
                      <c:pt idx="103">
                        <c:v>14</c:v>
                      </c:pt>
                      <c:pt idx="104">
                        <c:v>27</c:v>
                      </c:pt>
                      <c:pt idx="105">
                        <c:v>13</c:v>
                      </c:pt>
                      <c:pt idx="106">
                        <c:v>13</c:v>
                      </c:pt>
                      <c:pt idx="107">
                        <c:v>13</c:v>
                      </c:pt>
                      <c:pt idx="108">
                        <c:v>18</c:v>
                      </c:pt>
                      <c:pt idx="109">
                        <c:v>12</c:v>
                      </c:pt>
                      <c:pt idx="110">
                        <c:v>22</c:v>
                      </c:pt>
                      <c:pt idx="111">
                        <c:v>18</c:v>
                      </c:pt>
                      <c:pt idx="112">
                        <c:v>0</c:v>
                      </c:pt>
                      <c:pt idx="113">
                        <c:v>0</c:v>
                      </c:pt>
                      <c:pt idx="114">
                        <c:v>34</c:v>
                      </c:pt>
                      <c:pt idx="115">
                        <c:v>0</c:v>
                      </c:pt>
                      <c:pt idx="116">
                        <c:v>11</c:v>
                      </c:pt>
                      <c:pt idx="117">
                        <c:v>11</c:v>
                      </c:pt>
                      <c:pt idx="118">
                        <c:v>25</c:v>
                      </c:pt>
                      <c:pt idx="119">
                        <c:v>12</c:v>
                      </c:pt>
                      <c:pt idx="120">
                        <c:v>0</c:v>
                      </c:pt>
                      <c:pt idx="121">
                        <c:v>30</c:v>
                      </c:pt>
                      <c:pt idx="122">
                        <c:v>17</c:v>
                      </c:pt>
                      <c:pt idx="123">
                        <c:v>12</c:v>
                      </c:pt>
                      <c:pt idx="124">
                        <c:v>25</c:v>
                      </c:pt>
                      <c:pt idx="125">
                        <c:v>12</c:v>
                      </c:pt>
                      <c:pt idx="126">
                        <c:v>12</c:v>
                      </c:pt>
                      <c:pt idx="127">
                        <c:v>24</c:v>
                      </c:pt>
                      <c:pt idx="128">
                        <c:v>0</c:v>
                      </c:pt>
                      <c:pt idx="129">
                        <c:v>23</c:v>
                      </c:pt>
                      <c:pt idx="130">
                        <c:v>0</c:v>
                      </c:pt>
                      <c:pt idx="131">
                        <c:v>12</c:v>
                      </c:pt>
                      <c:pt idx="132">
                        <c:v>20</c:v>
                      </c:pt>
                      <c:pt idx="133">
                        <c:v>12</c:v>
                      </c:pt>
                      <c:pt idx="134">
                        <c:v>0</c:v>
                      </c:pt>
                      <c:pt idx="135">
                        <c:v>0</c:v>
                      </c:pt>
                      <c:pt idx="136">
                        <c:v>0</c:v>
                      </c:pt>
                      <c:pt idx="137">
                        <c:v>0</c:v>
                      </c:pt>
                      <c:pt idx="138">
                        <c:v>16</c:v>
                      </c:pt>
                      <c:pt idx="139">
                        <c:v>0</c:v>
                      </c:pt>
                      <c:pt idx="140">
                        <c:v>0</c:v>
                      </c:pt>
                      <c:pt idx="141">
                        <c:v>11</c:v>
                      </c:pt>
                      <c:pt idx="142">
                        <c:v>11</c:v>
                      </c:pt>
                      <c:pt idx="143">
                        <c:v>11</c:v>
                      </c:pt>
                      <c:pt idx="144">
                        <c:v>11</c:v>
                      </c:pt>
                      <c:pt idx="145">
                        <c:v>23</c:v>
                      </c:pt>
                      <c:pt idx="146">
                        <c:v>16</c:v>
                      </c:pt>
                      <c:pt idx="147">
                        <c:v>11</c:v>
                      </c:pt>
                      <c:pt idx="148">
                        <c:v>11</c:v>
                      </c:pt>
                      <c:pt idx="149">
                        <c:v>0</c:v>
                      </c:pt>
                      <c:pt idx="150">
                        <c:v>35</c:v>
                      </c:pt>
                      <c:pt idx="151">
                        <c:v>12</c:v>
                      </c:pt>
                      <c:pt idx="152">
                        <c:v>12</c:v>
                      </c:pt>
                      <c:pt idx="153">
                        <c:v>0</c:v>
                      </c:pt>
                      <c:pt idx="154">
                        <c:v>11</c:v>
                      </c:pt>
                      <c:pt idx="155">
                        <c:v>27</c:v>
                      </c:pt>
                      <c:pt idx="156">
                        <c:v>13</c:v>
                      </c:pt>
                      <c:pt idx="157">
                        <c:v>12</c:v>
                      </c:pt>
                      <c:pt idx="158">
                        <c:v>59</c:v>
                      </c:pt>
                      <c:pt idx="159">
                        <c:v>18</c:v>
                      </c:pt>
                      <c:pt idx="160">
                        <c:v>12</c:v>
                      </c:pt>
                      <c:pt idx="161">
                        <c:v>22</c:v>
                      </c:pt>
                      <c:pt idx="162">
                        <c:v>0</c:v>
                      </c:pt>
                      <c:pt idx="163">
                        <c:v>23</c:v>
                      </c:pt>
                      <c:pt idx="164">
                        <c:v>11</c:v>
                      </c:pt>
                      <c:pt idx="165">
                        <c:v>11</c:v>
                      </c:pt>
                      <c:pt idx="166">
                        <c:v>21</c:v>
                      </c:pt>
                      <c:pt idx="167">
                        <c:v>21</c:v>
                      </c:pt>
                      <c:pt idx="168">
                        <c:v>0</c:v>
                      </c:pt>
                      <c:pt idx="169">
                        <c:v>21</c:v>
                      </c:pt>
                      <c:pt idx="170">
                        <c:v>11</c:v>
                      </c:pt>
                      <c:pt idx="171">
                        <c:v>26</c:v>
                      </c:pt>
                      <c:pt idx="172">
                        <c:v>26</c:v>
                      </c:pt>
                      <c:pt idx="173">
                        <c:v>11</c:v>
                      </c:pt>
                      <c:pt idx="174">
                        <c:v>41</c:v>
                      </c:pt>
                      <c:pt idx="175">
                        <c:v>11</c:v>
                      </c:pt>
                      <c:pt idx="176">
                        <c:v>12</c:v>
                      </c:pt>
                      <c:pt idx="177">
                        <c:v>10</c:v>
                      </c:pt>
                      <c:pt idx="178">
                        <c:v>11</c:v>
                      </c:pt>
                      <c:pt idx="179">
                        <c:v>10</c:v>
                      </c:pt>
                      <c:pt idx="180">
                        <c:v>22</c:v>
                      </c:pt>
                      <c:pt idx="181">
                        <c:v>10</c:v>
                      </c:pt>
                      <c:pt idx="182">
                        <c:v>41</c:v>
                      </c:pt>
                      <c:pt idx="183">
                        <c:v>33</c:v>
                      </c:pt>
                      <c:pt idx="184">
                        <c:v>0</c:v>
                      </c:pt>
                      <c:pt idx="185">
                        <c:v>0</c:v>
                      </c:pt>
                      <c:pt idx="186">
                        <c:v>10</c:v>
                      </c:pt>
                      <c:pt idx="187">
                        <c:v>10</c:v>
                      </c:pt>
                      <c:pt idx="188">
                        <c:v>10</c:v>
                      </c:pt>
                      <c:pt idx="189">
                        <c:v>16</c:v>
                      </c:pt>
                      <c:pt idx="190">
                        <c:v>10</c:v>
                      </c:pt>
                      <c:pt idx="191">
                        <c:v>21</c:v>
                      </c:pt>
                      <c:pt idx="192">
                        <c:v>11</c:v>
                      </c:pt>
                      <c:pt idx="193">
                        <c:v>20</c:v>
                      </c:pt>
                      <c:pt idx="194">
                        <c:v>0</c:v>
                      </c:pt>
                      <c:pt idx="195">
                        <c:v>11</c:v>
                      </c:pt>
                      <c:pt idx="196">
                        <c:v>11</c:v>
                      </c:pt>
                      <c:pt idx="197">
                        <c:v>0</c:v>
                      </c:pt>
                      <c:pt idx="198">
                        <c:v>11</c:v>
                      </c:pt>
                      <c:pt idx="199">
                        <c:v>11</c:v>
                      </c:pt>
                      <c:pt idx="200">
                        <c:v>21</c:v>
                      </c:pt>
                      <c:pt idx="201">
                        <c:v>11</c:v>
                      </c:pt>
                      <c:pt idx="202">
                        <c:v>11</c:v>
                      </c:pt>
                      <c:pt idx="203">
                        <c:v>11</c:v>
                      </c:pt>
                      <c:pt idx="204">
                        <c:v>11</c:v>
                      </c:pt>
                      <c:pt idx="205">
                        <c:v>0</c:v>
                      </c:pt>
                      <c:pt idx="206">
                        <c:v>0</c:v>
                      </c:pt>
                      <c:pt idx="207">
                        <c:v>0</c:v>
                      </c:pt>
                      <c:pt idx="208">
                        <c:v>26</c:v>
                      </c:pt>
                    </c:numCache>
                  </c:numRef>
                </c:val>
                <c:smooth val="0"/>
                <c:extLst xmlns:c15="http://schemas.microsoft.com/office/drawing/2012/chart">
                  <c:ext xmlns:c16="http://schemas.microsoft.com/office/drawing/2014/chart" uri="{C3380CC4-5D6E-409C-BE32-E72D297353CC}">
                    <c16:uniqueId val="{00000002-1572-4296-9E3F-2C2AF40C7FCB}"/>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tarifa correo: (Argentina)</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Sheet1!$D$2:$D$210</c15:sqref>
                        </c15:formulaRef>
                      </c:ext>
                    </c:extLst>
                    <c:numCache>
                      <c:formatCode>0</c:formatCode>
                      <c:ptCount val="209"/>
                      <c:pt idx="0">
                        <c:v>0</c:v>
                      </c:pt>
                      <c:pt idx="1">
                        <c:v>26</c:v>
                      </c:pt>
                      <c:pt idx="2">
                        <c:v>26</c:v>
                      </c:pt>
                      <c:pt idx="3">
                        <c:v>0</c:v>
                      </c:pt>
                      <c:pt idx="4">
                        <c:v>25</c:v>
                      </c:pt>
                      <c:pt idx="5">
                        <c:v>25</c:v>
                      </c:pt>
                      <c:pt idx="6">
                        <c:v>79</c:v>
                      </c:pt>
                      <c:pt idx="7">
                        <c:v>48</c:v>
                      </c:pt>
                      <c:pt idx="8">
                        <c:v>35</c:v>
                      </c:pt>
                      <c:pt idx="9">
                        <c:v>0</c:v>
                      </c:pt>
                      <c:pt idx="10">
                        <c:v>24</c:v>
                      </c:pt>
                      <c:pt idx="11">
                        <c:v>41</c:v>
                      </c:pt>
                      <c:pt idx="12">
                        <c:v>0</c:v>
                      </c:pt>
                      <c:pt idx="13">
                        <c:v>47</c:v>
                      </c:pt>
                      <c:pt idx="14">
                        <c:v>23</c:v>
                      </c:pt>
                      <c:pt idx="15">
                        <c:v>0</c:v>
                      </c:pt>
                      <c:pt idx="16">
                        <c:v>0</c:v>
                      </c:pt>
                      <c:pt idx="17">
                        <c:v>24</c:v>
                      </c:pt>
                      <c:pt idx="18">
                        <c:v>0</c:v>
                      </c:pt>
                      <c:pt idx="19">
                        <c:v>45</c:v>
                      </c:pt>
                      <c:pt idx="20">
                        <c:v>23</c:v>
                      </c:pt>
                      <c:pt idx="21">
                        <c:v>22</c:v>
                      </c:pt>
                      <c:pt idx="22">
                        <c:v>23</c:v>
                      </c:pt>
                      <c:pt idx="23">
                        <c:v>22</c:v>
                      </c:pt>
                      <c:pt idx="24">
                        <c:v>22</c:v>
                      </c:pt>
                      <c:pt idx="25">
                        <c:v>22</c:v>
                      </c:pt>
                      <c:pt idx="26">
                        <c:v>22</c:v>
                      </c:pt>
                      <c:pt idx="27">
                        <c:v>0</c:v>
                      </c:pt>
                      <c:pt idx="28">
                        <c:v>0</c:v>
                      </c:pt>
                      <c:pt idx="29">
                        <c:v>0</c:v>
                      </c:pt>
                      <c:pt idx="30">
                        <c:v>31</c:v>
                      </c:pt>
                      <c:pt idx="31">
                        <c:v>0</c:v>
                      </c:pt>
                      <c:pt idx="32">
                        <c:v>0</c:v>
                      </c:pt>
                      <c:pt idx="33">
                        <c:v>22</c:v>
                      </c:pt>
                      <c:pt idx="34">
                        <c:v>34</c:v>
                      </c:pt>
                      <c:pt idx="35">
                        <c:v>30</c:v>
                      </c:pt>
                      <c:pt idx="36">
                        <c:v>0</c:v>
                      </c:pt>
                      <c:pt idx="37">
                        <c:v>0</c:v>
                      </c:pt>
                      <c:pt idx="38">
                        <c:v>22</c:v>
                      </c:pt>
                      <c:pt idx="39">
                        <c:v>21</c:v>
                      </c:pt>
                      <c:pt idx="40">
                        <c:v>22</c:v>
                      </c:pt>
                      <c:pt idx="41">
                        <c:v>21</c:v>
                      </c:pt>
                      <c:pt idx="42">
                        <c:v>0</c:v>
                      </c:pt>
                      <c:pt idx="43">
                        <c:v>31</c:v>
                      </c:pt>
                      <c:pt idx="44">
                        <c:v>21</c:v>
                      </c:pt>
                      <c:pt idx="45">
                        <c:v>0</c:v>
                      </c:pt>
                      <c:pt idx="46">
                        <c:v>21</c:v>
                      </c:pt>
                      <c:pt idx="47">
                        <c:v>43</c:v>
                      </c:pt>
                      <c:pt idx="48">
                        <c:v>23</c:v>
                      </c:pt>
                      <c:pt idx="49">
                        <c:v>36</c:v>
                      </c:pt>
                      <c:pt idx="50">
                        <c:v>52</c:v>
                      </c:pt>
                      <c:pt idx="51">
                        <c:v>26</c:v>
                      </c:pt>
                      <c:pt idx="52">
                        <c:v>25</c:v>
                      </c:pt>
                      <c:pt idx="53">
                        <c:v>0</c:v>
                      </c:pt>
                      <c:pt idx="54">
                        <c:v>25</c:v>
                      </c:pt>
                      <c:pt idx="55">
                        <c:v>25</c:v>
                      </c:pt>
                      <c:pt idx="56">
                        <c:v>36</c:v>
                      </c:pt>
                      <c:pt idx="57">
                        <c:v>100</c:v>
                      </c:pt>
                      <c:pt idx="58">
                        <c:v>23</c:v>
                      </c:pt>
                      <c:pt idx="59">
                        <c:v>23</c:v>
                      </c:pt>
                      <c:pt idx="60">
                        <c:v>23</c:v>
                      </c:pt>
                      <c:pt idx="61">
                        <c:v>22</c:v>
                      </c:pt>
                      <c:pt idx="62">
                        <c:v>23</c:v>
                      </c:pt>
                      <c:pt idx="63">
                        <c:v>24</c:v>
                      </c:pt>
                      <c:pt idx="64">
                        <c:v>52</c:v>
                      </c:pt>
                      <c:pt idx="65">
                        <c:v>86</c:v>
                      </c:pt>
                      <c:pt idx="66">
                        <c:v>78</c:v>
                      </c:pt>
                      <c:pt idx="67">
                        <c:v>43</c:v>
                      </c:pt>
                      <c:pt idx="68">
                        <c:v>45</c:v>
                      </c:pt>
                      <c:pt idx="69">
                        <c:v>55</c:v>
                      </c:pt>
                      <c:pt idx="70">
                        <c:v>35</c:v>
                      </c:pt>
                      <c:pt idx="71">
                        <c:v>27</c:v>
                      </c:pt>
                      <c:pt idx="72">
                        <c:v>30</c:v>
                      </c:pt>
                      <c:pt idx="73">
                        <c:v>43</c:v>
                      </c:pt>
                      <c:pt idx="74">
                        <c:v>21</c:v>
                      </c:pt>
                      <c:pt idx="75">
                        <c:v>37</c:v>
                      </c:pt>
                      <c:pt idx="76">
                        <c:v>38</c:v>
                      </c:pt>
                      <c:pt idx="77">
                        <c:v>21</c:v>
                      </c:pt>
                      <c:pt idx="78">
                        <c:v>23</c:v>
                      </c:pt>
                      <c:pt idx="79">
                        <c:v>23</c:v>
                      </c:pt>
                      <c:pt idx="80">
                        <c:v>24</c:v>
                      </c:pt>
                      <c:pt idx="81">
                        <c:v>22</c:v>
                      </c:pt>
                      <c:pt idx="82">
                        <c:v>22</c:v>
                      </c:pt>
                      <c:pt idx="83">
                        <c:v>0</c:v>
                      </c:pt>
                      <c:pt idx="84">
                        <c:v>25</c:v>
                      </c:pt>
                      <c:pt idx="85">
                        <c:v>24</c:v>
                      </c:pt>
                      <c:pt idx="86">
                        <c:v>33</c:v>
                      </c:pt>
                      <c:pt idx="87">
                        <c:v>0</c:v>
                      </c:pt>
                      <c:pt idx="88">
                        <c:v>45</c:v>
                      </c:pt>
                      <c:pt idx="89">
                        <c:v>39</c:v>
                      </c:pt>
                      <c:pt idx="90">
                        <c:v>34</c:v>
                      </c:pt>
                      <c:pt idx="91">
                        <c:v>22</c:v>
                      </c:pt>
                      <c:pt idx="92">
                        <c:v>35</c:v>
                      </c:pt>
                      <c:pt idx="93">
                        <c:v>38</c:v>
                      </c:pt>
                      <c:pt idx="94">
                        <c:v>34</c:v>
                      </c:pt>
                      <c:pt idx="95">
                        <c:v>23</c:v>
                      </c:pt>
                      <c:pt idx="96">
                        <c:v>23</c:v>
                      </c:pt>
                      <c:pt idx="97">
                        <c:v>34</c:v>
                      </c:pt>
                      <c:pt idx="98">
                        <c:v>23</c:v>
                      </c:pt>
                      <c:pt idx="99">
                        <c:v>23</c:v>
                      </c:pt>
                      <c:pt idx="100">
                        <c:v>35</c:v>
                      </c:pt>
                      <c:pt idx="101">
                        <c:v>23</c:v>
                      </c:pt>
                      <c:pt idx="102">
                        <c:v>24</c:v>
                      </c:pt>
                      <c:pt idx="103">
                        <c:v>0</c:v>
                      </c:pt>
                      <c:pt idx="104">
                        <c:v>25</c:v>
                      </c:pt>
                      <c:pt idx="105">
                        <c:v>49</c:v>
                      </c:pt>
                      <c:pt idx="106">
                        <c:v>24</c:v>
                      </c:pt>
                      <c:pt idx="107">
                        <c:v>0</c:v>
                      </c:pt>
                      <c:pt idx="108">
                        <c:v>0</c:v>
                      </c:pt>
                      <c:pt idx="109">
                        <c:v>37</c:v>
                      </c:pt>
                      <c:pt idx="110">
                        <c:v>22</c:v>
                      </c:pt>
                      <c:pt idx="111">
                        <c:v>22</c:v>
                      </c:pt>
                      <c:pt idx="112">
                        <c:v>0</c:v>
                      </c:pt>
                      <c:pt idx="113">
                        <c:v>22</c:v>
                      </c:pt>
                      <c:pt idx="114">
                        <c:v>22</c:v>
                      </c:pt>
                      <c:pt idx="115">
                        <c:v>22</c:v>
                      </c:pt>
                      <c:pt idx="116">
                        <c:v>73</c:v>
                      </c:pt>
                      <c:pt idx="117">
                        <c:v>21</c:v>
                      </c:pt>
                      <c:pt idx="118">
                        <c:v>45</c:v>
                      </c:pt>
                      <c:pt idx="119">
                        <c:v>0</c:v>
                      </c:pt>
                      <c:pt idx="120">
                        <c:v>43</c:v>
                      </c:pt>
                      <c:pt idx="121">
                        <c:v>44</c:v>
                      </c:pt>
                      <c:pt idx="122">
                        <c:v>20</c:v>
                      </c:pt>
                      <c:pt idx="123">
                        <c:v>22</c:v>
                      </c:pt>
                      <c:pt idx="124">
                        <c:v>0</c:v>
                      </c:pt>
                      <c:pt idx="125">
                        <c:v>23</c:v>
                      </c:pt>
                      <c:pt idx="126">
                        <c:v>34</c:v>
                      </c:pt>
                      <c:pt idx="127">
                        <c:v>33</c:v>
                      </c:pt>
                      <c:pt idx="128">
                        <c:v>0</c:v>
                      </c:pt>
                      <c:pt idx="129">
                        <c:v>37</c:v>
                      </c:pt>
                      <c:pt idx="130">
                        <c:v>0</c:v>
                      </c:pt>
                      <c:pt idx="131">
                        <c:v>30</c:v>
                      </c:pt>
                      <c:pt idx="132">
                        <c:v>25</c:v>
                      </c:pt>
                      <c:pt idx="133">
                        <c:v>33</c:v>
                      </c:pt>
                      <c:pt idx="134">
                        <c:v>21</c:v>
                      </c:pt>
                      <c:pt idx="135">
                        <c:v>33</c:v>
                      </c:pt>
                      <c:pt idx="136">
                        <c:v>35</c:v>
                      </c:pt>
                      <c:pt idx="137">
                        <c:v>21</c:v>
                      </c:pt>
                      <c:pt idx="138">
                        <c:v>20</c:v>
                      </c:pt>
                      <c:pt idx="139">
                        <c:v>21</c:v>
                      </c:pt>
                      <c:pt idx="140">
                        <c:v>21</c:v>
                      </c:pt>
                      <c:pt idx="141">
                        <c:v>22</c:v>
                      </c:pt>
                      <c:pt idx="142">
                        <c:v>21</c:v>
                      </c:pt>
                      <c:pt idx="143">
                        <c:v>0</c:v>
                      </c:pt>
                      <c:pt idx="144">
                        <c:v>31</c:v>
                      </c:pt>
                      <c:pt idx="145">
                        <c:v>43</c:v>
                      </c:pt>
                      <c:pt idx="146">
                        <c:v>20</c:v>
                      </c:pt>
                      <c:pt idx="147">
                        <c:v>0</c:v>
                      </c:pt>
                      <c:pt idx="148">
                        <c:v>42</c:v>
                      </c:pt>
                      <c:pt idx="149">
                        <c:v>21</c:v>
                      </c:pt>
                      <c:pt idx="150">
                        <c:v>21</c:v>
                      </c:pt>
                      <c:pt idx="151">
                        <c:v>28</c:v>
                      </c:pt>
                      <c:pt idx="152">
                        <c:v>33</c:v>
                      </c:pt>
                      <c:pt idx="153">
                        <c:v>32</c:v>
                      </c:pt>
                      <c:pt idx="154">
                        <c:v>44</c:v>
                      </c:pt>
                      <c:pt idx="155">
                        <c:v>0</c:v>
                      </c:pt>
                      <c:pt idx="156">
                        <c:v>48</c:v>
                      </c:pt>
                      <c:pt idx="157">
                        <c:v>23</c:v>
                      </c:pt>
                      <c:pt idx="158">
                        <c:v>22</c:v>
                      </c:pt>
                      <c:pt idx="159">
                        <c:v>0</c:v>
                      </c:pt>
                      <c:pt idx="160">
                        <c:v>22</c:v>
                      </c:pt>
                      <c:pt idx="161">
                        <c:v>32</c:v>
                      </c:pt>
                      <c:pt idx="162">
                        <c:v>23</c:v>
                      </c:pt>
                      <c:pt idx="163">
                        <c:v>42</c:v>
                      </c:pt>
                      <c:pt idx="164">
                        <c:v>21</c:v>
                      </c:pt>
                      <c:pt idx="165">
                        <c:v>41</c:v>
                      </c:pt>
                      <c:pt idx="166">
                        <c:v>29</c:v>
                      </c:pt>
                      <c:pt idx="167">
                        <c:v>20</c:v>
                      </c:pt>
                      <c:pt idx="168">
                        <c:v>22</c:v>
                      </c:pt>
                      <c:pt idx="169">
                        <c:v>20</c:v>
                      </c:pt>
                      <c:pt idx="170">
                        <c:v>26</c:v>
                      </c:pt>
                      <c:pt idx="171">
                        <c:v>20</c:v>
                      </c:pt>
                      <c:pt idx="172">
                        <c:v>29</c:v>
                      </c:pt>
                      <c:pt idx="173">
                        <c:v>0</c:v>
                      </c:pt>
                      <c:pt idx="174">
                        <c:v>19</c:v>
                      </c:pt>
                      <c:pt idx="175">
                        <c:v>20</c:v>
                      </c:pt>
                      <c:pt idx="176">
                        <c:v>22</c:v>
                      </c:pt>
                      <c:pt idx="177">
                        <c:v>33</c:v>
                      </c:pt>
                      <c:pt idx="178">
                        <c:v>27</c:v>
                      </c:pt>
                      <c:pt idx="179">
                        <c:v>28</c:v>
                      </c:pt>
                      <c:pt idx="180">
                        <c:v>20</c:v>
                      </c:pt>
                      <c:pt idx="181">
                        <c:v>19</c:v>
                      </c:pt>
                      <c:pt idx="182">
                        <c:v>0</c:v>
                      </c:pt>
                      <c:pt idx="183">
                        <c:v>20</c:v>
                      </c:pt>
                      <c:pt idx="184">
                        <c:v>20</c:v>
                      </c:pt>
                      <c:pt idx="185">
                        <c:v>0</c:v>
                      </c:pt>
                      <c:pt idx="186">
                        <c:v>26</c:v>
                      </c:pt>
                      <c:pt idx="187">
                        <c:v>19</c:v>
                      </c:pt>
                      <c:pt idx="188">
                        <c:v>19</c:v>
                      </c:pt>
                      <c:pt idx="189">
                        <c:v>21</c:v>
                      </c:pt>
                      <c:pt idx="190">
                        <c:v>18</c:v>
                      </c:pt>
                      <c:pt idx="191">
                        <c:v>48</c:v>
                      </c:pt>
                      <c:pt idx="192">
                        <c:v>29</c:v>
                      </c:pt>
                      <c:pt idx="193">
                        <c:v>19</c:v>
                      </c:pt>
                      <c:pt idx="194">
                        <c:v>0</c:v>
                      </c:pt>
                      <c:pt idx="195">
                        <c:v>0</c:v>
                      </c:pt>
                      <c:pt idx="196">
                        <c:v>20</c:v>
                      </c:pt>
                      <c:pt idx="197">
                        <c:v>32</c:v>
                      </c:pt>
                      <c:pt idx="198">
                        <c:v>41</c:v>
                      </c:pt>
                      <c:pt idx="199">
                        <c:v>26</c:v>
                      </c:pt>
                      <c:pt idx="200">
                        <c:v>0</c:v>
                      </c:pt>
                      <c:pt idx="201">
                        <c:v>20</c:v>
                      </c:pt>
                      <c:pt idx="202">
                        <c:v>42</c:v>
                      </c:pt>
                      <c:pt idx="203">
                        <c:v>0</c:v>
                      </c:pt>
                      <c:pt idx="204">
                        <c:v>21</c:v>
                      </c:pt>
                      <c:pt idx="205">
                        <c:v>31</c:v>
                      </c:pt>
                      <c:pt idx="206">
                        <c:v>42</c:v>
                      </c:pt>
                      <c:pt idx="207">
                        <c:v>0</c:v>
                      </c:pt>
                      <c:pt idx="208">
                        <c:v>24</c:v>
                      </c:pt>
                    </c:numCache>
                  </c:numRef>
                </c:val>
                <c:smooth val="0"/>
                <c:extLst xmlns:c15="http://schemas.microsoft.com/office/drawing/2012/chart">
                  <c:ext xmlns:c16="http://schemas.microsoft.com/office/drawing/2014/chart" uri="{C3380CC4-5D6E-409C-BE32-E72D297353CC}">
                    <c16:uniqueId val="{00000003-1572-4296-9E3F-2C2AF40C7FCB}"/>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tarifa luz: (Argentina)</c:v>
                      </c:pt>
                    </c:strCache>
                  </c:strRef>
                </c:tx>
                <c:spPr>
                  <a:ln w="28575" cap="rnd">
                    <a:solidFill>
                      <a:schemeClr val="accent5"/>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Sheet1!$F$2:$F$210</c15:sqref>
                        </c15:formulaRef>
                      </c:ext>
                    </c:extLst>
                    <c:numCache>
                      <c:formatCode>0</c:formatCode>
                      <c:ptCount val="209"/>
                      <c:pt idx="0">
                        <c:v>3</c:v>
                      </c:pt>
                      <c:pt idx="1">
                        <c:v>0</c:v>
                      </c:pt>
                      <c:pt idx="2">
                        <c:v>3</c:v>
                      </c:pt>
                      <c:pt idx="3">
                        <c:v>0</c:v>
                      </c:pt>
                      <c:pt idx="4">
                        <c:v>2</c:v>
                      </c:pt>
                      <c:pt idx="5">
                        <c:v>2</c:v>
                      </c:pt>
                      <c:pt idx="6">
                        <c:v>3</c:v>
                      </c:pt>
                      <c:pt idx="7">
                        <c:v>4</c:v>
                      </c:pt>
                      <c:pt idx="8">
                        <c:v>2</c:v>
                      </c:pt>
                      <c:pt idx="9">
                        <c:v>2</c:v>
                      </c:pt>
                      <c:pt idx="10">
                        <c:v>2</c:v>
                      </c:pt>
                      <c:pt idx="11">
                        <c:v>0</c:v>
                      </c:pt>
                      <c:pt idx="12">
                        <c:v>5</c:v>
                      </c:pt>
                      <c:pt idx="13">
                        <c:v>2</c:v>
                      </c:pt>
                      <c:pt idx="14">
                        <c:v>0</c:v>
                      </c:pt>
                      <c:pt idx="15">
                        <c:v>2</c:v>
                      </c:pt>
                      <c:pt idx="16">
                        <c:v>0</c:v>
                      </c:pt>
                      <c:pt idx="17">
                        <c:v>0</c:v>
                      </c:pt>
                      <c:pt idx="18">
                        <c:v>0</c:v>
                      </c:pt>
                      <c:pt idx="19">
                        <c:v>2</c:v>
                      </c:pt>
                      <c:pt idx="20">
                        <c:v>0</c:v>
                      </c:pt>
                      <c:pt idx="21">
                        <c:v>2</c:v>
                      </c:pt>
                      <c:pt idx="22">
                        <c:v>2</c:v>
                      </c:pt>
                      <c:pt idx="23">
                        <c:v>2</c:v>
                      </c:pt>
                      <c:pt idx="24">
                        <c:v>0</c:v>
                      </c:pt>
                      <c:pt idx="25">
                        <c:v>2</c:v>
                      </c:pt>
                      <c:pt idx="26">
                        <c:v>2</c:v>
                      </c:pt>
                      <c:pt idx="27">
                        <c:v>2</c:v>
                      </c:pt>
                      <c:pt idx="28">
                        <c:v>2</c:v>
                      </c:pt>
                      <c:pt idx="29">
                        <c:v>0</c:v>
                      </c:pt>
                      <c:pt idx="30">
                        <c:v>0</c:v>
                      </c:pt>
                      <c:pt idx="31">
                        <c:v>0</c:v>
                      </c:pt>
                      <c:pt idx="32">
                        <c:v>0</c:v>
                      </c:pt>
                      <c:pt idx="33">
                        <c:v>2</c:v>
                      </c:pt>
                      <c:pt idx="34">
                        <c:v>0</c:v>
                      </c:pt>
                      <c:pt idx="35">
                        <c:v>3</c:v>
                      </c:pt>
                      <c:pt idx="36">
                        <c:v>3</c:v>
                      </c:pt>
                      <c:pt idx="37">
                        <c:v>0</c:v>
                      </c:pt>
                      <c:pt idx="38">
                        <c:v>2</c:v>
                      </c:pt>
                      <c:pt idx="39">
                        <c:v>2</c:v>
                      </c:pt>
                      <c:pt idx="40">
                        <c:v>0</c:v>
                      </c:pt>
                      <c:pt idx="41">
                        <c:v>0</c:v>
                      </c:pt>
                      <c:pt idx="42">
                        <c:v>2</c:v>
                      </c:pt>
                      <c:pt idx="43">
                        <c:v>2</c:v>
                      </c:pt>
                      <c:pt idx="44">
                        <c:v>2</c:v>
                      </c:pt>
                      <c:pt idx="45">
                        <c:v>2</c:v>
                      </c:pt>
                      <c:pt idx="46">
                        <c:v>2</c:v>
                      </c:pt>
                      <c:pt idx="47">
                        <c:v>2</c:v>
                      </c:pt>
                      <c:pt idx="48">
                        <c:v>2</c:v>
                      </c:pt>
                      <c:pt idx="49">
                        <c:v>4</c:v>
                      </c:pt>
                      <c:pt idx="50">
                        <c:v>2</c:v>
                      </c:pt>
                      <c:pt idx="51">
                        <c:v>8</c:v>
                      </c:pt>
                      <c:pt idx="52">
                        <c:v>3</c:v>
                      </c:pt>
                      <c:pt idx="53">
                        <c:v>2</c:v>
                      </c:pt>
                      <c:pt idx="54">
                        <c:v>5</c:v>
                      </c:pt>
                      <c:pt idx="55">
                        <c:v>68</c:v>
                      </c:pt>
                      <c:pt idx="56">
                        <c:v>100</c:v>
                      </c:pt>
                      <c:pt idx="57">
                        <c:v>41</c:v>
                      </c:pt>
                      <c:pt idx="58">
                        <c:v>50</c:v>
                      </c:pt>
                      <c:pt idx="59">
                        <c:v>34</c:v>
                      </c:pt>
                      <c:pt idx="60">
                        <c:v>16</c:v>
                      </c:pt>
                      <c:pt idx="61">
                        <c:v>23</c:v>
                      </c:pt>
                      <c:pt idx="62">
                        <c:v>15</c:v>
                      </c:pt>
                      <c:pt idx="63">
                        <c:v>14</c:v>
                      </c:pt>
                      <c:pt idx="64">
                        <c:v>46</c:v>
                      </c:pt>
                      <c:pt idx="65">
                        <c:v>74</c:v>
                      </c:pt>
                      <c:pt idx="66">
                        <c:v>64</c:v>
                      </c:pt>
                      <c:pt idx="67">
                        <c:v>44</c:v>
                      </c:pt>
                      <c:pt idx="68">
                        <c:v>39</c:v>
                      </c:pt>
                      <c:pt idx="69">
                        <c:v>52</c:v>
                      </c:pt>
                      <c:pt idx="70">
                        <c:v>52</c:v>
                      </c:pt>
                      <c:pt idx="71">
                        <c:v>70</c:v>
                      </c:pt>
                      <c:pt idx="72">
                        <c:v>97</c:v>
                      </c:pt>
                      <c:pt idx="73">
                        <c:v>58</c:v>
                      </c:pt>
                      <c:pt idx="74">
                        <c:v>51</c:v>
                      </c:pt>
                      <c:pt idx="75">
                        <c:v>30</c:v>
                      </c:pt>
                      <c:pt idx="76">
                        <c:v>32</c:v>
                      </c:pt>
                      <c:pt idx="77">
                        <c:v>38</c:v>
                      </c:pt>
                      <c:pt idx="78">
                        <c:v>33</c:v>
                      </c:pt>
                      <c:pt idx="79">
                        <c:v>32</c:v>
                      </c:pt>
                      <c:pt idx="80">
                        <c:v>30</c:v>
                      </c:pt>
                      <c:pt idx="81">
                        <c:v>18</c:v>
                      </c:pt>
                      <c:pt idx="82">
                        <c:v>20</c:v>
                      </c:pt>
                      <c:pt idx="83">
                        <c:v>15</c:v>
                      </c:pt>
                      <c:pt idx="84">
                        <c:v>18</c:v>
                      </c:pt>
                      <c:pt idx="85">
                        <c:v>8</c:v>
                      </c:pt>
                      <c:pt idx="86">
                        <c:v>9</c:v>
                      </c:pt>
                      <c:pt idx="87">
                        <c:v>16</c:v>
                      </c:pt>
                      <c:pt idx="88">
                        <c:v>9</c:v>
                      </c:pt>
                      <c:pt idx="89">
                        <c:v>7</c:v>
                      </c:pt>
                      <c:pt idx="90">
                        <c:v>12</c:v>
                      </c:pt>
                      <c:pt idx="91">
                        <c:v>8</c:v>
                      </c:pt>
                      <c:pt idx="92">
                        <c:v>18</c:v>
                      </c:pt>
                      <c:pt idx="93">
                        <c:v>9</c:v>
                      </c:pt>
                      <c:pt idx="94">
                        <c:v>10</c:v>
                      </c:pt>
                      <c:pt idx="95">
                        <c:v>7</c:v>
                      </c:pt>
                      <c:pt idx="96">
                        <c:v>9</c:v>
                      </c:pt>
                      <c:pt idx="97">
                        <c:v>7</c:v>
                      </c:pt>
                      <c:pt idx="98">
                        <c:v>3</c:v>
                      </c:pt>
                      <c:pt idx="99">
                        <c:v>6</c:v>
                      </c:pt>
                      <c:pt idx="100">
                        <c:v>5</c:v>
                      </c:pt>
                      <c:pt idx="101">
                        <c:v>10</c:v>
                      </c:pt>
                      <c:pt idx="102">
                        <c:v>6</c:v>
                      </c:pt>
                      <c:pt idx="103">
                        <c:v>7</c:v>
                      </c:pt>
                      <c:pt idx="104">
                        <c:v>11</c:v>
                      </c:pt>
                      <c:pt idx="105">
                        <c:v>2</c:v>
                      </c:pt>
                      <c:pt idx="106">
                        <c:v>7</c:v>
                      </c:pt>
                      <c:pt idx="107">
                        <c:v>4</c:v>
                      </c:pt>
                      <c:pt idx="108">
                        <c:v>25</c:v>
                      </c:pt>
                      <c:pt idx="109">
                        <c:v>8</c:v>
                      </c:pt>
                      <c:pt idx="110">
                        <c:v>12</c:v>
                      </c:pt>
                      <c:pt idx="111">
                        <c:v>7</c:v>
                      </c:pt>
                      <c:pt idx="112">
                        <c:v>6</c:v>
                      </c:pt>
                      <c:pt idx="113">
                        <c:v>8</c:v>
                      </c:pt>
                      <c:pt idx="114">
                        <c:v>6</c:v>
                      </c:pt>
                      <c:pt idx="115">
                        <c:v>12</c:v>
                      </c:pt>
                      <c:pt idx="116">
                        <c:v>10</c:v>
                      </c:pt>
                      <c:pt idx="117">
                        <c:v>4</c:v>
                      </c:pt>
                      <c:pt idx="118">
                        <c:v>8</c:v>
                      </c:pt>
                      <c:pt idx="119">
                        <c:v>5</c:v>
                      </c:pt>
                      <c:pt idx="120">
                        <c:v>6</c:v>
                      </c:pt>
                      <c:pt idx="121">
                        <c:v>6</c:v>
                      </c:pt>
                      <c:pt idx="122">
                        <c:v>10</c:v>
                      </c:pt>
                      <c:pt idx="123">
                        <c:v>9</c:v>
                      </c:pt>
                      <c:pt idx="124">
                        <c:v>11</c:v>
                      </c:pt>
                      <c:pt idx="125">
                        <c:v>6</c:v>
                      </c:pt>
                      <c:pt idx="126">
                        <c:v>9</c:v>
                      </c:pt>
                      <c:pt idx="127">
                        <c:v>10</c:v>
                      </c:pt>
                      <c:pt idx="128">
                        <c:v>8</c:v>
                      </c:pt>
                      <c:pt idx="129">
                        <c:v>5</c:v>
                      </c:pt>
                      <c:pt idx="130">
                        <c:v>7</c:v>
                      </c:pt>
                      <c:pt idx="131">
                        <c:v>4</c:v>
                      </c:pt>
                      <c:pt idx="132">
                        <c:v>11</c:v>
                      </c:pt>
                      <c:pt idx="133">
                        <c:v>12</c:v>
                      </c:pt>
                      <c:pt idx="134">
                        <c:v>7</c:v>
                      </c:pt>
                      <c:pt idx="135">
                        <c:v>7</c:v>
                      </c:pt>
                      <c:pt idx="136">
                        <c:v>3</c:v>
                      </c:pt>
                      <c:pt idx="137">
                        <c:v>7</c:v>
                      </c:pt>
                      <c:pt idx="138">
                        <c:v>6</c:v>
                      </c:pt>
                      <c:pt idx="139">
                        <c:v>7</c:v>
                      </c:pt>
                      <c:pt idx="140">
                        <c:v>7</c:v>
                      </c:pt>
                      <c:pt idx="141">
                        <c:v>5</c:v>
                      </c:pt>
                      <c:pt idx="142">
                        <c:v>5</c:v>
                      </c:pt>
                      <c:pt idx="143">
                        <c:v>5</c:v>
                      </c:pt>
                      <c:pt idx="144">
                        <c:v>8</c:v>
                      </c:pt>
                      <c:pt idx="145">
                        <c:v>3</c:v>
                      </c:pt>
                      <c:pt idx="146">
                        <c:v>6</c:v>
                      </c:pt>
                      <c:pt idx="147">
                        <c:v>7</c:v>
                      </c:pt>
                      <c:pt idx="148">
                        <c:v>3</c:v>
                      </c:pt>
                      <c:pt idx="149">
                        <c:v>9</c:v>
                      </c:pt>
                      <c:pt idx="150">
                        <c:v>9</c:v>
                      </c:pt>
                      <c:pt idx="151">
                        <c:v>5</c:v>
                      </c:pt>
                      <c:pt idx="152">
                        <c:v>9</c:v>
                      </c:pt>
                      <c:pt idx="153">
                        <c:v>4</c:v>
                      </c:pt>
                      <c:pt idx="154">
                        <c:v>3</c:v>
                      </c:pt>
                      <c:pt idx="155">
                        <c:v>2</c:v>
                      </c:pt>
                      <c:pt idx="156">
                        <c:v>6</c:v>
                      </c:pt>
                      <c:pt idx="157">
                        <c:v>3</c:v>
                      </c:pt>
                      <c:pt idx="158">
                        <c:v>11</c:v>
                      </c:pt>
                      <c:pt idx="159">
                        <c:v>7</c:v>
                      </c:pt>
                      <c:pt idx="160">
                        <c:v>6</c:v>
                      </c:pt>
                      <c:pt idx="161">
                        <c:v>14</c:v>
                      </c:pt>
                      <c:pt idx="162">
                        <c:v>0</c:v>
                      </c:pt>
                      <c:pt idx="163">
                        <c:v>10</c:v>
                      </c:pt>
                      <c:pt idx="164">
                        <c:v>7</c:v>
                      </c:pt>
                      <c:pt idx="165">
                        <c:v>10</c:v>
                      </c:pt>
                      <c:pt idx="166">
                        <c:v>9</c:v>
                      </c:pt>
                      <c:pt idx="167">
                        <c:v>18</c:v>
                      </c:pt>
                      <c:pt idx="168">
                        <c:v>8</c:v>
                      </c:pt>
                      <c:pt idx="169">
                        <c:v>11</c:v>
                      </c:pt>
                      <c:pt idx="170">
                        <c:v>10</c:v>
                      </c:pt>
                      <c:pt idx="171">
                        <c:v>24</c:v>
                      </c:pt>
                      <c:pt idx="172">
                        <c:v>30</c:v>
                      </c:pt>
                      <c:pt idx="173">
                        <c:v>7</c:v>
                      </c:pt>
                      <c:pt idx="174">
                        <c:v>12</c:v>
                      </c:pt>
                      <c:pt idx="175">
                        <c:v>9</c:v>
                      </c:pt>
                      <c:pt idx="176">
                        <c:v>8</c:v>
                      </c:pt>
                      <c:pt idx="177">
                        <c:v>14</c:v>
                      </c:pt>
                      <c:pt idx="178">
                        <c:v>9</c:v>
                      </c:pt>
                      <c:pt idx="179">
                        <c:v>8</c:v>
                      </c:pt>
                      <c:pt idx="180">
                        <c:v>9</c:v>
                      </c:pt>
                      <c:pt idx="181">
                        <c:v>4</c:v>
                      </c:pt>
                      <c:pt idx="182">
                        <c:v>7</c:v>
                      </c:pt>
                      <c:pt idx="183">
                        <c:v>8</c:v>
                      </c:pt>
                      <c:pt idx="184">
                        <c:v>5</c:v>
                      </c:pt>
                      <c:pt idx="185">
                        <c:v>10</c:v>
                      </c:pt>
                      <c:pt idx="186">
                        <c:v>18</c:v>
                      </c:pt>
                      <c:pt idx="187">
                        <c:v>8</c:v>
                      </c:pt>
                      <c:pt idx="188">
                        <c:v>11</c:v>
                      </c:pt>
                      <c:pt idx="189">
                        <c:v>8</c:v>
                      </c:pt>
                      <c:pt idx="190">
                        <c:v>7</c:v>
                      </c:pt>
                      <c:pt idx="191">
                        <c:v>30</c:v>
                      </c:pt>
                      <c:pt idx="192">
                        <c:v>14</c:v>
                      </c:pt>
                      <c:pt idx="193">
                        <c:v>15</c:v>
                      </c:pt>
                      <c:pt idx="194">
                        <c:v>7</c:v>
                      </c:pt>
                      <c:pt idx="195">
                        <c:v>6</c:v>
                      </c:pt>
                      <c:pt idx="196">
                        <c:v>9</c:v>
                      </c:pt>
                      <c:pt idx="197">
                        <c:v>8</c:v>
                      </c:pt>
                      <c:pt idx="198">
                        <c:v>7</c:v>
                      </c:pt>
                      <c:pt idx="199">
                        <c:v>5</c:v>
                      </c:pt>
                      <c:pt idx="200">
                        <c:v>6</c:v>
                      </c:pt>
                      <c:pt idx="201">
                        <c:v>7</c:v>
                      </c:pt>
                      <c:pt idx="202">
                        <c:v>5</c:v>
                      </c:pt>
                      <c:pt idx="203">
                        <c:v>3</c:v>
                      </c:pt>
                      <c:pt idx="204">
                        <c:v>7</c:v>
                      </c:pt>
                      <c:pt idx="205">
                        <c:v>4</c:v>
                      </c:pt>
                      <c:pt idx="206">
                        <c:v>7</c:v>
                      </c:pt>
                      <c:pt idx="207">
                        <c:v>9</c:v>
                      </c:pt>
                      <c:pt idx="208">
                        <c:v>9</c:v>
                      </c:pt>
                    </c:numCache>
                  </c:numRef>
                </c:val>
                <c:smooth val="0"/>
                <c:extLst xmlns:c15="http://schemas.microsoft.com/office/drawing/2012/chart">
                  <c:ext xmlns:c16="http://schemas.microsoft.com/office/drawing/2014/chart" uri="{C3380CC4-5D6E-409C-BE32-E72D297353CC}">
                    <c16:uniqueId val="{00000004-1572-4296-9E3F-2C2AF40C7FCB}"/>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tarifa social: (Argentina)</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Sheet1!$G$2:$G$210</c15:sqref>
                        </c15:formulaRef>
                      </c:ext>
                    </c:extLst>
                    <c:numCache>
                      <c:formatCode>0</c:formatCode>
                      <c:ptCount val="20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6</c:v>
                      </c:pt>
                      <c:pt idx="56">
                        <c:v>39</c:v>
                      </c:pt>
                      <c:pt idx="57">
                        <c:v>16</c:v>
                      </c:pt>
                      <c:pt idx="58">
                        <c:v>13</c:v>
                      </c:pt>
                      <c:pt idx="59">
                        <c:v>9</c:v>
                      </c:pt>
                      <c:pt idx="60">
                        <c:v>7</c:v>
                      </c:pt>
                      <c:pt idx="61">
                        <c:v>7</c:v>
                      </c:pt>
                      <c:pt idx="62">
                        <c:v>6</c:v>
                      </c:pt>
                      <c:pt idx="63">
                        <c:v>6</c:v>
                      </c:pt>
                      <c:pt idx="64">
                        <c:v>61</c:v>
                      </c:pt>
                      <c:pt idx="65">
                        <c:v>100</c:v>
                      </c:pt>
                      <c:pt idx="66">
                        <c:v>77</c:v>
                      </c:pt>
                      <c:pt idx="67">
                        <c:v>45</c:v>
                      </c:pt>
                      <c:pt idx="68">
                        <c:v>46</c:v>
                      </c:pt>
                      <c:pt idx="69">
                        <c:v>47</c:v>
                      </c:pt>
                      <c:pt idx="70">
                        <c:v>45</c:v>
                      </c:pt>
                      <c:pt idx="71">
                        <c:v>47</c:v>
                      </c:pt>
                      <c:pt idx="72">
                        <c:v>55</c:v>
                      </c:pt>
                      <c:pt idx="73">
                        <c:v>51</c:v>
                      </c:pt>
                      <c:pt idx="74">
                        <c:v>47</c:v>
                      </c:pt>
                      <c:pt idx="75">
                        <c:v>28</c:v>
                      </c:pt>
                      <c:pt idx="76">
                        <c:v>30</c:v>
                      </c:pt>
                      <c:pt idx="77">
                        <c:v>30</c:v>
                      </c:pt>
                      <c:pt idx="78">
                        <c:v>26</c:v>
                      </c:pt>
                      <c:pt idx="79">
                        <c:v>29</c:v>
                      </c:pt>
                      <c:pt idx="80">
                        <c:v>17</c:v>
                      </c:pt>
                      <c:pt idx="81">
                        <c:v>13</c:v>
                      </c:pt>
                      <c:pt idx="82">
                        <c:v>12</c:v>
                      </c:pt>
                      <c:pt idx="83">
                        <c:v>8</c:v>
                      </c:pt>
                      <c:pt idx="84">
                        <c:v>9</c:v>
                      </c:pt>
                      <c:pt idx="85">
                        <c:v>10</c:v>
                      </c:pt>
                      <c:pt idx="86">
                        <c:v>8</c:v>
                      </c:pt>
                      <c:pt idx="87">
                        <c:v>9</c:v>
                      </c:pt>
                      <c:pt idx="88">
                        <c:v>7</c:v>
                      </c:pt>
                      <c:pt idx="89">
                        <c:v>9</c:v>
                      </c:pt>
                      <c:pt idx="90">
                        <c:v>8</c:v>
                      </c:pt>
                      <c:pt idx="91">
                        <c:v>11</c:v>
                      </c:pt>
                      <c:pt idx="92">
                        <c:v>12</c:v>
                      </c:pt>
                      <c:pt idx="93">
                        <c:v>9</c:v>
                      </c:pt>
                      <c:pt idx="94">
                        <c:v>10</c:v>
                      </c:pt>
                      <c:pt idx="95">
                        <c:v>9</c:v>
                      </c:pt>
                      <c:pt idx="96">
                        <c:v>5</c:v>
                      </c:pt>
                      <c:pt idx="97">
                        <c:v>6</c:v>
                      </c:pt>
                      <c:pt idx="98">
                        <c:v>5</c:v>
                      </c:pt>
                      <c:pt idx="99">
                        <c:v>4</c:v>
                      </c:pt>
                      <c:pt idx="100">
                        <c:v>4</c:v>
                      </c:pt>
                      <c:pt idx="101">
                        <c:v>5</c:v>
                      </c:pt>
                      <c:pt idx="102">
                        <c:v>3</c:v>
                      </c:pt>
                      <c:pt idx="103">
                        <c:v>4</c:v>
                      </c:pt>
                      <c:pt idx="104">
                        <c:v>4</c:v>
                      </c:pt>
                      <c:pt idx="105">
                        <c:v>5</c:v>
                      </c:pt>
                      <c:pt idx="106">
                        <c:v>4</c:v>
                      </c:pt>
                      <c:pt idx="107">
                        <c:v>5</c:v>
                      </c:pt>
                      <c:pt idx="108">
                        <c:v>9</c:v>
                      </c:pt>
                      <c:pt idx="109">
                        <c:v>6</c:v>
                      </c:pt>
                      <c:pt idx="110">
                        <c:v>7</c:v>
                      </c:pt>
                      <c:pt idx="111">
                        <c:v>6</c:v>
                      </c:pt>
                      <c:pt idx="112">
                        <c:v>5</c:v>
                      </c:pt>
                      <c:pt idx="113">
                        <c:v>5</c:v>
                      </c:pt>
                      <c:pt idx="114">
                        <c:v>7</c:v>
                      </c:pt>
                      <c:pt idx="115">
                        <c:v>6</c:v>
                      </c:pt>
                      <c:pt idx="116">
                        <c:v>7</c:v>
                      </c:pt>
                      <c:pt idx="117">
                        <c:v>6</c:v>
                      </c:pt>
                      <c:pt idx="118">
                        <c:v>4</c:v>
                      </c:pt>
                      <c:pt idx="119">
                        <c:v>6</c:v>
                      </c:pt>
                      <c:pt idx="120">
                        <c:v>6</c:v>
                      </c:pt>
                      <c:pt idx="121">
                        <c:v>5</c:v>
                      </c:pt>
                      <c:pt idx="122">
                        <c:v>5</c:v>
                      </c:pt>
                      <c:pt idx="123">
                        <c:v>5</c:v>
                      </c:pt>
                      <c:pt idx="124">
                        <c:v>5</c:v>
                      </c:pt>
                      <c:pt idx="125">
                        <c:v>4</c:v>
                      </c:pt>
                      <c:pt idx="126">
                        <c:v>6</c:v>
                      </c:pt>
                      <c:pt idx="127">
                        <c:v>5</c:v>
                      </c:pt>
                      <c:pt idx="128">
                        <c:v>5</c:v>
                      </c:pt>
                      <c:pt idx="129">
                        <c:v>5</c:v>
                      </c:pt>
                      <c:pt idx="130">
                        <c:v>5</c:v>
                      </c:pt>
                      <c:pt idx="131">
                        <c:v>6</c:v>
                      </c:pt>
                      <c:pt idx="132">
                        <c:v>6</c:v>
                      </c:pt>
                      <c:pt idx="133">
                        <c:v>6</c:v>
                      </c:pt>
                      <c:pt idx="134">
                        <c:v>6</c:v>
                      </c:pt>
                      <c:pt idx="135">
                        <c:v>6</c:v>
                      </c:pt>
                      <c:pt idx="136">
                        <c:v>7</c:v>
                      </c:pt>
                      <c:pt idx="137">
                        <c:v>5</c:v>
                      </c:pt>
                      <c:pt idx="138">
                        <c:v>6</c:v>
                      </c:pt>
                      <c:pt idx="139">
                        <c:v>6</c:v>
                      </c:pt>
                      <c:pt idx="140">
                        <c:v>5</c:v>
                      </c:pt>
                      <c:pt idx="141">
                        <c:v>4</c:v>
                      </c:pt>
                      <c:pt idx="142">
                        <c:v>5</c:v>
                      </c:pt>
                      <c:pt idx="143">
                        <c:v>5</c:v>
                      </c:pt>
                      <c:pt idx="144">
                        <c:v>5</c:v>
                      </c:pt>
                      <c:pt idx="145">
                        <c:v>3</c:v>
                      </c:pt>
                      <c:pt idx="146">
                        <c:v>4</c:v>
                      </c:pt>
                      <c:pt idx="147">
                        <c:v>4</c:v>
                      </c:pt>
                      <c:pt idx="148">
                        <c:v>3</c:v>
                      </c:pt>
                      <c:pt idx="149">
                        <c:v>4</c:v>
                      </c:pt>
                      <c:pt idx="150">
                        <c:v>3</c:v>
                      </c:pt>
                      <c:pt idx="151">
                        <c:v>4</c:v>
                      </c:pt>
                      <c:pt idx="152">
                        <c:v>4</c:v>
                      </c:pt>
                      <c:pt idx="153">
                        <c:v>3</c:v>
                      </c:pt>
                      <c:pt idx="154">
                        <c:v>3</c:v>
                      </c:pt>
                      <c:pt idx="155">
                        <c:v>4</c:v>
                      </c:pt>
                      <c:pt idx="156">
                        <c:v>9</c:v>
                      </c:pt>
                      <c:pt idx="157">
                        <c:v>4</c:v>
                      </c:pt>
                      <c:pt idx="158">
                        <c:v>5</c:v>
                      </c:pt>
                      <c:pt idx="159">
                        <c:v>5</c:v>
                      </c:pt>
                      <c:pt idx="160">
                        <c:v>11</c:v>
                      </c:pt>
                      <c:pt idx="161">
                        <c:v>7</c:v>
                      </c:pt>
                      <c:pt idx="162">
                        <c:v>5</c:v>
                      </c:pt>
                      <c:pt idx="163">
                        <c:v>7</c:v>
                      </c:pt>
                      <c:pt idx="164">
                        <c:v>7</c:v>
                      </c:pt>
                      <c:pt idx="165">
                        <c:v>7</c:v>
                      </c:pt>
                      <c:pt idx="166">
                        <c:v>7</c:v>
                      </c:pt>
                      <c:pt idx="167">
                        <c:v>7</c:v>
                      </c:pt>
                      <c:pt idx="168">
                        <c:v>7</c:v>
                      </c:pt>
                      <c:pt idx="169">
                        <c:v>7</c:v>
                      </c:pt>
                      <c:pt idx="170">
                        <c:v>9</c:v>
                      </c:pt>
                      <c:pt idx="171">
                        <c:v>11</c:v>
                      </c:pt>
                      <c:pt idx="172">
                        <c:v>12</c:v>
                      </c:pt>
                      <c:pt idx="173">
                        <c:v>6</c:v>
                      </c:pt>
                      <c:pt idx="174">
                        <c:v>8</c:v>
                      </c:pt>
                      <c:pt idx="175">
                        <c:v>8</c:v>
                      </c:pt>
                      <c:pt idx="176">
                        <c:v>9</c:v>
                      </c:pt>
                      <c:pt idx="177">
                        <c:v>9</c:v>
                      </c:pt>
                      <c:pt idx="178">
                        <c:v>9</c:v>
                      </c:pt>
                      <c:pt idx="179">
                        <c:v>6</c:v>
                      </c:pt>
                      <c:pt idx="180">
                        <c:v>6</c:v>
                      </c:pt>
                      <c:pt idx="181">
                        <c:v>6</c:v>
                      </c:pt>
                      <c:pt idx="182">
                        <c:v>8</c:v>
                      </c:pt>
                      <c:pt idx="183">
                        <c:v>5</c:v>
                      </c:pt>
                      <c:pt idx="184">
                        <c:v>6</c:v>
                      </c:pt>
                      <c:pt idx="185">
                        <c:v>8</c:v>
                      </c:pt>
                      <c:pt idx="186">
                        <c:v>11</c:v>
                      </c:pt>
                      <c:pt idx="187">
                        <c:v>9</c:v>
                      </c:pt>
                      <c:pt idx="188">
                        <c:v>9</c:v>
                      </c:pt>
                      <c:pt idx="189">
                        <c:v>9</c:v>
                      </c:pt>
                      <c:pt idx="190">
                        <c:v>9</c:v>
                      </c:pt>
                      <c:pt idx="191">
                        <c:v>11</c:v>
                      </c:pt>
                      <c:pt idx="192">
                        <c:v>11</c:v>
                      </c:pt>
                      <c:pt idx="193">
                        <c:v>11</c:v>
                      </c:pt>
                      <c:pt idx="194">
                        <c:v>7</c:v>
                      </c:pt>
                      <c:pt idx="195">
                        <c:v>7</c:v>
                      </c:pt>
                      <c:pt idx="196">
                        <c:v>8</c:v>
                      </c:pt>
                      <c:pt idx="197">
                        <c:v>7</c:v>
                      </c:pt>
                      <c:pt idx="198">
                        <c:v>5</c:v>
                      </c:pt>
                      <c:pt idx="199">
                        <c:v>5</c:v>
                      </c:pt>
                      <c:pt idx="200">
                        <c:v>5</c:v>
                      </c:pt>
                      <c:pt idx="201">
                        <c:v>4</c:v>
                      </c:pt>
                      <c:pt idx="202">
                        <c:v>5</c:v>
                      </c:pt>
                      <c:pt idx="203">
                        <c:v>4</c:v>
                      </c:pt>
                      <c:pt idx="204">
                        <c:v>5</c:v>
                      </c:pt>
                      <c:pt idx="205">
                        <c:v>4</c:v>
                      </c:pt>
                      <c:pt idx="206">
                        <c:v>4</c:v>
                      </c:pt>
                      <c:pt idx="207">
                        <c:v>5</c:v>
                      </c:pt>
                      <c:pt idx="208">
                        <c:v>5</c:v>
                      </c:pt>
                    </c:numCache>
                  </c:numRef>
                </c:val>
                <c:smooth val="0"/>
                <c:extLst xmlns:c15="http://schemas.microsoft.com/office/drawing/2012/chart">
                  <c:ext xmlns:c16="http://schemas.microsoft.com/office/drawing/2014/chart" uri="{C3380CC4-5D6E-409C-BE32-E72D297353CC}">
                    <c16:uniqueId val="{00000005-1572-4296-9E3F-2C2AF40C7FCB}"/>
                  </c:ext>
                </c:extLst>
              </c15:ser>
            </c15:filteredLineSeries>
          </c:ext>
        </c:extLst>
      </c:lineChart>
      <c:catAx>
        <c:axId val="326915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AR"/>
          </a:p>
        </c:txPr>
        <c:crossAx val="326920544"/>
        <c:crosses val="autoZero"/>
        <c:auto val="1"/>
        <c:lblAlgn val="ctr"/>
        <c:lblOffset val="100"/>
        <c:noMultiLvlLbl val="0"/>
      </c:catAx>
      <c:valAx>
        <c:axId val="3269205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AR"/>
          </a:p>
        </c:txPr>
        <c:crossAx val="326915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A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A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Búsquedas</a:t>
            </a:r>
            <a:r>
              <a:rPr lang="en-US" baseline="0"/>
              <a:t> en Google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AR"/>
        </a:p>
      </c:txPr>
    </c:title>
    <c:autoTitleDeleted val="0"/>
    <c:plotArea>
      <c:layout/>
      <c:lineChart>
        <c:grouping val="standard"/>
        <c:varyColors val="0"/>
        <c:ser>
          <c:idx val="4"/>
          <c:order val="4"/>
          <c:tx>
            <c:strRef>
              <c:f>Sheet1!$F$1</c:f>
              <c:strCache>
                <c:ptCount val="1"/>
                <c:pt idx="0">
                  <c:v>tarifa luz: (Argentina)</c:v>
                </c:pt>
              </c:strCache>
              <c:extLst xmlns:c15="http://schemas.microsoft.com/office/drawing/2012/chart"/>
            </c:strRef>
          </c:tx>
          <c:spPr>
            <a:ln w="28575" cap="rnd">
              <a:solidFill>
                <a:schemeClr val="accent5"/>
              </a:solidFill>
              <a:round/>
            </a:ln>
            <a:effectLst/>
          </c:spPr>
          <c:marker>
            <c:symbol val="none"/>
          </c:marker>
          <c:cat>
            <c:strRef>
              <c:f>Sheet1!$A$2:$A$210</c:f>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extLst xmlns:c15="http://schemas.microsoft.com/office/drawing/2012/chart"/>
            </c:strRef>
          </c:cat>
          <c:val>
            <c:numRef>
              <c:f>Sheet1!$F$2:$F$210</c:f>
              <c:numCache>
                <c:formatCode>0</c:formatCode>
                <c:ptCount val="209"/>
                <c:pt idx="0">
                  <c:v>3</c:v>
                </c:pt>
                <c:pt idx="1">
                  <c:v>0</c:v>
                </c:pt>
                <c:pt idx="2">
                  <c:v>3</c:v>
                </c:pt>
                <c:pt idx="3">
                  <c:v>0</c:v>
                </c:pt>
                <c:pt idx="4">
                  <c:v>2</c:v>
                </c:pt>
                <c:pt idx="5">
                  <c:v>2</c:v>
                </c:pt>
                <c:pt idx="6">
                  <c:v>3</c:v>
                </c:pt>
                <c:pt idx="7">
                  <c:v>4</c:v>
                </c:pt>
                <c:pt idx="8">
                  <c:v>2</c:v>
                </c:pt>
                <c:pt idx="9">
                  <c:v>2</c:v>
                </c:pt>
                <c:pt idx="10">
                  <c:v>2</c:v>
                </c:pt>
                <c:pt idx="11">
                  <c:v>0</c:v>
                </c:pt>
                <c:pt idx="12">
                  <c:v>5</c:v>
                </c:pt>
                <c:pt idx="13">
                  <c:v>2</c:v>
                </c:pt>
                <c:pt idx="14">
                  <c:v>0</c:v>
                </c:pt>
                <c:pt idx="15">
                  <c:v>2</c:v>
                </c:pt>
                <c:pt idx="16">
                  <c:v>0</c:v>
                </c:pt>
                <c:pt idx="17">
                  <c:v>0</c:v>
                </c:pt>
                <c:pt idx="18">
                  <c:v>0</c:v>
                </c:pt>
                <c:pt idx="19">
                  <c:v>2</c:v>
                </c:pt>
                <c:pt idx="20">
                  <c:v>0</c:v>
                </c:pt>
                <c:pt idx="21">
                  <c:v>2</c:v>
                </c:pt>
                <c:pt idx="22">
                  <c:v>2</c:v>
                </c:pt>
                <c:pt idx="23">
                  <c:v>2</c:v>
                </c:pt>
                <c:pt idx="24">
                  <c:v>0</c:v>
                </c:pt>
                <c:pt idx="25">
                  <c:v>2</c:v>
                </c:pt>
                <c:pt idx="26">
                  <c:v>2</c:v>
                </c:pt>
                <c:pt idx="27">
                  <c:v>2</c:v>
                </c:pt>
                <c:pt idx="28">
                  <c:v>2</c:v>
                </c:pt>
                <c:pt idx="29">
                  <c:v>0</c:v>
                </c:pt>
                <c:pt idx="30">
                  <c:v>0</c:v>
                </c:pt>
                <c:pt idx="31">
                  <c:v>0</c:v>
                </c:pt>
                <c:pt idx="32">
                  <c:v>0</c:v>
                </c:pt>
                <c:pt idx="33">
                  <c:v>2</c:v>
                </c:pt>
                <c:pt idx="34">
                  <c:v>0</c:v>
                </c:pt>
                <c:pt idx="35">
                  <c:v>3</c:v>
                </c:pt>
                <c:pt idx="36">
                  <c:v>3</c:v>
                </c:pt>
                <c:pt idx="37">
                  <c:v>0</c:v>
                </c:pt>
                <c:pt idx="38">
                  <c:v>2</c:v>
                </c:pt>
                <c:pt idx="39">
                  <c:v>2</c:v>
                </c:pt>
                <c:pt idx="40">
                  <c:v>0</c:v>
                </c:pt>
                <c:pt idx="41">
                  <c:v>0</c:v>
                </c:pt>
                <c:pt idx="42">
                  <c:v>2</c:v>
                </c:pt>
                <c:pt idx="43">
                  <c:v>2</c:v>
                </c:pt>
                <c:pt idx="44">
                  <c:v>2</c:v>
                </c:pt>
                <c:pt idx="45">
                  <c:v>2</c:v>
                </c:pt>
                <c:pt idx="46">
                  <c:v>2</c:v>
                </c:pt>
                <c:pt idx="47">
                  <c:v>2</c:v>
                </c:pt>
                <c:pt idx="48">
                  <c:v>2</c:v>
                </c:pt>
                <c:pt idx="49">
                  <c:v>4</c:v>
                </c:pt>
                <c:pt idx="50">
                  <c:v>2</c:v>
                </c:pt>
                <c:pt idx="51">
                  <c:v>8</c:v>
                </c:pt>
                <c:pt idx="52">
                  <c:v>3</c:v>
                </c:pt>
                <c:pt idx="53">
                  <c:v>2</c:v>
                </c:pt>
                <c:pt idx="54">
                  <c:v>5</c:v>
                </c:pt>
                <c:pt idx="55">
                  <c:v>68</c:v>
                </c:pt>
                <c:pt idx="56">
                  <c:v>100</c:v>
                </c:pt>
                <c:pt idx="57">
                  <c:v>41</c:v>
                </c:pt>
                <c:pt idx="58">
                  <c:v>50</c:v>
                </c:pt>
                <c:pt idx="59">
                  <c:v>34</c:v>
                </c:pt>
                <c:pt idx="60">
                  <c:v>16</c:v>
                </c:pt>
                <c:pt idx="61">
                  <c:v>23</c:v>
                </c:pt>
                <c:pt idx="62">
                  <c:v>15</c:v>
                </c:pt>
                <c:pt idx="63">
                  <c:v>14</c:v>
                </c:pt>
                <c:pt idx="64">
                  <c:v>46</c:v>
                </c:pt>
                <c:pt idx="65">
                  <c:v>74</c:v>
                </c:pt>
                <c:pt idx="66">
                  <c:v>64</c:v>
                </c:pt>
                <c:pt idx="67">
                  <c:v>44</c:v>
                </c:pt>
                <c:pt idx="68">
                  <c:v>39</c:v>
                </c:pt>
                <c:pt idx="69">
                  <c:v>52</c:v>
                </c:pt>
                <c:pt idx="70">
                  <c:v>52</c:v>
                </c:pt>
                <c:pt idx="71">
                  <c:v>70</c:v>
                </c:pt>
                <c:pt idx="72">
                  <c:v>97</c:v>
                </c:pt>
                <c:pt idx="73">
                  <c:v>58</c:v>
                </c:pt>
                <c:pt idx="74">
                  <c:v>51</c:v>
                </c:pt>
                <c:pt idx="75">
                  <c:v>30</c:v>
                </c:pt>
                <c:pt idx="76">
                  <c:v>32</c:v>
                </c:pt>
                <c:pt idx="77">
                  <c:v>38</c:v>
                </c:pt>
                <c:pt idx="78">
                  <c:v>33</c:v>
                </c:pt>
                <c:pt idx="79">
                  <c:v>32</c:v>
                </c:pt>
                <c:pt idx="80">
                  <c:v>30</c:v>
                </c:pt>
                <c:pt idx="81">
                  <c:v>18</c:v>
                </c:pt>
                <c:pt idx="82">
                  <c:v>20</c:v>
                </c:pt>
                <c:pt idx="83">
                  <c:v>15</c:v>
                </c:pt>
                <c:pt idx="84">
                  <c:v>18</c:v>
                </c:pt>
                <c:pt idx="85">
                  <c:v>8</c:v>
                </c:pt>
                <c:pt idx="86">
                  <c:v>9</c:v>
                </c:pt>
                <c:pt idx="87">
                  <c:v>16</c:v>
                </c:pt>
                <c:pt idx="88">
                  <c:v>9</c:v>
                </c:pt>
                <c:pt idx="89">
                  <c:v>7</c:v>
                </c:pt>
                <c:pt idx="90">
                  <c:v>12</c:v>
                </c:pt>
                <c:pt idx="91">
                  <c:v>8</c:v>
                </c:pt>
                <c:pt idx="92">
                  <c:v>18</c:v>
                </c:pt>
                <c:pt idx="93">
                  <c:v>9</c:v>
                </c:pt>
                <c:pt idx="94">
                  <c:v>10</c:v>
                </c:pt>
                <c:pt idx="95">
                  <c:v>7</c:v>
                </c:pt>
                <c:pt idx="96">
                  <c:v>9</c:v>
                </c:pt>
                <c:pt idx="97">
                  <c:v>7</c:v>
                </c:pt>
                <c:pt idx="98">
                  <c:v>3</c:v>
                </c:pt>
                <c:pt idx="99">
                  <c:v>6</c:v>
                </c:pt>
                <c:pt idx="100">
                  <c:v>5</c:v>
                </c:pt>
                <c:pt idx="101">
                  <c:v>10</c:v>
                </c:pt>
                <c:pt idx="102">
                  <c:v>6</c:v>
                </c:pt>
                <c:pt idx="103">
                  <c:v>7</c:v>
                </c:pt>
                <c:pt idx="104">
                  <c:v>11</c:v>
                </c:pt>
                <c:pt idx="105">
                  <c:v>2</c:v>
                </c:pt>
                <c:pt idx="106">
                  <c:v>7</c:v>
                </c:pt>
                <c:pt idx="107">
                  <c:v>4</c:v>
                </c:pt>
                <c:pt idx="108">
                  <c:v>25</c:v>
                </c:pt>
                <c:pt idx="109">
                  <c:v>8</c:v>
                </c:pt>
                <c:pt idx="110">
                  <c:v>12</c:v>
                </c:pt>
                <c:pt idx="111">
                  <c:v>7</c:v>
                </c:pt>
                <c:pt idx="112">
                  <c:v>6</c:v>
                </c:pt>
                <c:pt idx="113">
                  <c:v>8</c:v>
                </c:pt>
                <c:pt idx="114">
                  <c:v>6</c:v>
                </c:pt>
                <c:pt idx="115">
                  <c:v>12</c:v>
                </c:pt>
                <c:pt idx="116">
                  <c:v>10</c:v>
                </c:pt>
                <c:pt idx="117">
                  <c:v>4</c:v>
                </c:pt>
                <c:pt idx="118">
                  <c:v>8</c:v>
                </c:pt>
                <c:pt idx="119">
                  <c:v>5</c:v>
                </c:pt>
                <c:pt idx="120">
                  <c:v>6</c:v>
                </c:pt>
                <c:pt idx="121">
                  <c:v>6</c:v>
                </c:pt>
                <c:pt idx="122">
                  <c:v>10</c:v>
                </c:pt>
                <c:pt idx="123">
                  <c:v>9</c:v>
                </c:pt>
                <c:pt idx="124">
                  <c:v>11</c:v>
                </c:pt>
                <c:pt idx="125">
                  <c:v>6</c:v>
                </c:pt>
                <c:pt idx="126">
                  <c:v>9</c:v>
                </c:pt>
                <c:pt idx="127">
                  <c:v>10</c:v>
                </c:pt>
                <c:pt idx="128">
                  <c:v>8</c:v>
                </c:pt>
                <c:pt idx="129">
                  <c:v>5</c:v>
                </c:pt>
                <c:pt idx="130">
                  <c:v>7</c:v>
                </c:pt>
                <c:pt idx="131">
                  <c:v>4</c:v>
                </c:pt>
                <c:pt idx="132">
                  <c:v>11</c:v>
                </c:pt>
                <c:pt idx="133">
                  <c:v>12</c:v>
                </c:pt>
                <c:pt idx="134">
                  <c:v>7</c:v>
                </c:pt>
                <c:pt idx="135">
                  <c:v>7</c:v>
                </c:pt>
                <c:pt idx="136">
                  <c:v>3</c:v>
                </c:pt>
                <c:pt idx="137">
                  <c:v>7</c:v>
                </c:pt>
                <c:pt idx="138">
                  <c:v>6</c:v>
                </c:pt>
                <c:pt idx="139">
                  <c:v>7</c:v>
                </c:pt>
                <c:pt idx="140">
                  <c:v>7</c:v>
                </c:pt>
                <c:pt idx="141">
                  <c:v>5</c:v>
                </c:pt>
                <c:pt idx="142">
                  <c:v>5</c:v>
                </c:pt>
                <c:pt idx="143">
                  <c:v>5</c:v>
                </c:pt>
                <c:pt idx="144">
                  <c:v>8</c:v>
                </c:pt>
                <c:pt idx="145">
                  <c:v>3</c:v>
                </c:pt>
                <c:pt idx="146">
                  <c:v>6</c:v>
                </c:pt>
                <c:pt idx="147">
                  <c:v>7</c:v>
                </c:pt>
                <c:pt idx="148">
                  <c:v>3</c:v>
                </c:pt>
                <c:pt idx="149">
                  <c:v>9</c:v>
                </c:pt>
                <c:pt idx="150">
                  <c:v>9</c:v>
                </c:pt>
                <c:pt idx="151">
                  <c:v>5</c:v>
                </c:pt>
                <c:pt idx="152">
                  <c:v>9</c:v>
                </c:pt>
                <c:pt idx="153">
                  <c:v>4</c:v>
                </c:pt>
                <c:pt idx="154">
                  <c:v>3</c:v>
                </c:pt>
                <c:pt idx="155">
                  <c:v>2</c:v>
                </c:pt>
                <c:pt idx="156">
                  <c:v>6</c:v>
                </c:pt>
                <c:pt idx="157">
                  <c:v>3</c:v>
                </c:pt>
                <c:pt idx="158">
                  <c:v>11</c:v>
                </c:pt>
                <c:pt idx="159">
                  <c:v>7</c:v>
                </c:pt>
                <c:pt idx="160">
                  <c:v>6</c:v>
                </c:pt>
                <c:pt idx="161">
                  <c:v>14</c:v>
                </c:pt>
                <c:pt idx="162">
                  <c:v>0</c:v>
                </c:pt>
                <c:pt idx="163">
                  <c:v>10</c:v>
                </c:pt>
                <c:pt idx="164">
                  <c:v>7</c:v>
                </c:pt>
                <c:pt idx="165">
                  <c:v>10</c:v>
                </c:pt>
                <c:pt idx="166">
                  <c:v>9</c:v>
                </c:pt>
                <c:pt idx="167">
                  <c:v>18</c:v>
                </c:pt>
                <c:pt idx="168">
                  <c:v>8</c:v>
                </c:pt>
                <c:pt idx="169">
                  <c:v>11</c:v>
                </c:pt>
                <c:pt idx="170">
                  <c:v>10</c:v>
                </c:pt>
                <c:pt idx="171">
                  <c:v>24</c:v>
                </c:pt>
                <c:pt idx="172">
                  <c:v>30</c:v>
                </c:pt>
                <c:pt idx="173">
                  <c:v>7</c:v>
                </c:pt>
                <c:pt idx="174">
                  <c:v>12</c:v>
                </c:pt>
                <c:pt idx="175">
                  <c:v>9</c:v>
                </c:pt>
                <c:pt idx="176">
                  <c:v>8</c:v>
                </c:pt>
                <c:pt idx="177">
                  <c:v>14</c:v>
                </c:pt>
                <c:pt idx="178">
                  <c:v>9</c:v>
                </c:pt>
                <c:pt idx="179">
                  <c:v>8</c:v>
                </c:pt>
                <c:pt idx="180">
                  <c:v>9</c:v>
                </c:pt>
                <c:pt idx="181">
                  <c:v>4</c:v>
                </c:pt>
                <c:pt idx="182">
                  <c:v>7</c:v>
                </c:pt>
                <c:pt idx="183">
                  <c:v>8</c:v>
                </c:pt>
                <c:pt idx="184">
                  <c:v>5</c:v>
                </c:pt>
                <c:pt idx="185">
                  <c:v>10</c:v>
                </c:pt>
                <c:pt idx="186">
                  <c:v>18</c:v>
                </c:pt>
                <c:pt idx="187">
                  <c:v>8</c:v>
                </c:pt>
                <c:pt idx="188">
                  <c:v>11</c:v>
                </c:pt>
                <c:pt idx="189">
                  <c:v>8</c:v>
                </c:pt>
                <c:pt idx="190">
                  <c:v>7</c:v>
                </c:pt>
                <c:pt idx="191">
                  <c:v>30</c:v>
                </c:pt>
                <c:pt idx="192">
                  <c:v>14</c:v>
                </c:pt>
                <c:pt idx="193">
                  <c:v>15</c:v>
                </c:pt>
                <c:pt idx="194">
                  <c:v>7</c:v>
                </c:pt>
                <c:pt idx="195">
                  <c:v>6</c:v>
                </c:pt>
                <c:pt idx="196">
                  <c:v>9</c:v>
                </c:pt>
                <c:pt idx="197">
                  <c:v>8</c:v>
                </c:pt>
                <c:pt idx="198">
                  <c:v>7</c:v>
                </c:pt>
                <c:pt idx="199">
                  <c:v>5</c:v>
                </c:pt>
                <c:pt idx="200">
                  <c:v>6</c:v>
                </c:pt>
                <c:pt idx="201">
                  <c:v>7</c:v>
                </c:pt>
                <c:pt idx="202">
                  <c:v>5</c:v>
                </c:pt>
                <c:pt idx="203">
                  <c:v>3</c:v>
                </c:pt>
                <c:pt idx="204">
                  <c:v>7</c:v>
                </c:pt>
                <c:pt idx="205">
                  <c:v>4</c:v>
                </c:pt>
                <c:pt idx="206">
                  <c:v>7</c:v>
                </c:pt>
                <c:pt idx="207">
                  <c:v>9</c:v>
                </c:pt>
                <c:pt idx="208">
                  <c:v>9</c:v>
                </c:pt>
              </c:numCache>
              <c:extLst xmlns:c15="http://schemas.microsoft.com/office/drawing/2012/chart"/>
            </c:numRef>
          </c:val>
          <c:smooth val="0"/>
          <c:extLst>
            <c:ext xmlns:c16="http://schemas.microsoft.com/office/drawing/2014/chart" uri="{C3380CC4-5D6E-409C-BE32-E72D297353CC}">
              <c16:uniqueId val="{00000000-AAA3-4A42-92AB-262473FD0613}"/>
            </c:ext>
          </c:extLst>
        </c:ser>
        <c:dLbls>
          <c:showLegendKey val="0"/>
          <c:showVal val="0"/>
          <c:showCatName val="0"/>
          <c:showSerName val="0"/>
          <c:showPercent val="0"/>
          <c:showBubbleSize val="0"/>
        </c:dLbls>
        <c:smooth val="0"/>
        <c:axId val="326915296"/>
        <c:axId val="326920544"/>
        <c:extLst>
          <c:ext xmlns:c15="http://schemas.microsoft.com/office/drawing/2012/chart" uri="{02D57815-91ED-43cb-92C2-25804820EDAC}">
            <c15:filteredLineSeries>
              <c15:ser>
                <c:idx val="0"/>
                <c:order val="0"/>
                <c:tx>
                  <c:strRef>
                    <c:extLst>
                      <c:ext uri="{02D57815-91ED-43cb-92C2-25804820EDAC}">
                        <c15:formulaRef>
                          <c15:sqref>Sheet1!$B$1</c15:sqref>
                        </c15:formulaRef>
                      </c:ext>
                    </c:extLst>
                    <c:strCache>
                      <c:ptCount val="1"/>
                      <c:pt idx="0">
                        <c:v>precio tren: (Argentina)</c:v>
                      </c:pt>
                    </c:strCache>
                  </c:strRef>
                </c:tx>
                <c:spPr>
                  <a:ln w="28575" cap="rnd">
                    <a:solidFill>
                      <a:schemeClr val="accent1"/>
                    </a:solidFill>
                    <a:round/>
                  </a:ln>
                  <a:effectLst/>
                </c:spPr>
                <c:marker>
                  <c:symbol val="none"/>
                </c:marker>
                <c:cat>
                  <c:strRef>
                    <c:extLst>
                      <c:ex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c:ext uri="{02D57815-91ED-43cb-92C2-25804820EDAC}">
                        <c15:formulaRef>
                          <c15:sqref>Sheet1!$B$2:$B$210</c15:sqref>
                        </c15:formulaRef>
                      </c:ext>
                    </c:extLst>
                    <c:numCache>
                      <c:formatCode>0</c:formatCode>
                      <c:ptCount val="209"/>
                      <c:pt idx="0">
                        <c:v>82</c:v>
                      </c:pt>
                      <c:pt idx="1">
                        <c:v>74</c:v>
                      </c:pt>
                      <c:pt idx="2">
                        <c:v>63</c:v>
                      </c:pt>
                      <c:pt idx="3">
                        <c:v>69</c:v>
                      </c:pt>
                      <c:pt idx="4">
                        <c:v>70</c:v>
                      </c:pt>
                      <c:pt idx="5">
                        <c:v>53</c:v>
                      </c:pt>
                      <c:pt idx="6">
                        <c:v>41</c:v>
                      </c:pt>
                      <c:pt idx="7">
                        <c:v>54</c:v>
                      </c:pt>
                      <c:pt idx="8">
                        <c:v>38</c:v>
                      </c:pt>
                      <c:pt idx="9">
                        <c:v>53</c:v>
                      </c:pt>
                      <c:pt idx="10">
                        <c:v>71</c:v>
                      </c:pt>
                      <c:pt idx="11">
                        <c:v>56</c:v>
                      </c:pt>
                      <c:pt idx="12">
                        <c:v>64</c:v>
                      </c:pt>
                      <c:pt idx="13">
                        <c:v>45</c:v>
                      </c:pt>
                      <c:pt idx="14">
                        <c:v>40</c:v>
                      </c:pt>
                      <c:pt idx="15">
                        <c:v>43</c:v>
                      </c:pt>
                      <c:pt idx="16">
                        <c:v>51</c:v>
                      </c:pt>
                      <c:pt idx="17">
                        <c:v>40</c:v>
                      </c:pt>
                      <c:pt idx="18">
                        <c:v>41</c:v>
                      </c:pt>
                      <c:pt idx="19">
                        <c:v>50</c:v>
                      </c:pt>
                      <c:pt idx="20">
                        <c:v>39</c:v>
                      </c:pt>
                      <c:pt idx="21">
                        <c:v>42</c:v>
                      </c:pt>
                      <c:pt idx="22">
                        <c:v>47</c:v>
                      </c:pt>
                      <c:pt idx="23">
                        <c:v>30</c:v>
                      </c:pt>
                      <c:pt idx="24">
                        <c:v>40</c:v>
                      </c:pt>
                      <c:pt idx="25">
                        <c:v>31</c:v>
                      </c:pt>
                      <c:pt idx="26">
                        <c:v>45</c:v>
                      </c:pt>
                      <c:pt idx="27">
                        <c:v>48</c:v>
                      </c:pt>
                      <c:pt idx="28">
                        <c:v>44</c:v>
                      </c:pt>
                      <c:pt idx="29">
                        <c:v>46</c:v>
                      </c:pt>
                      <c:pt idx="30">
                        <c:v>32</c:v>
                      </c:pt>
                      <c:pt idx="31">
                        <c:v>39</c:v>
                      </c:pt>
                      <c:pt idx="32">
                        <c:v>35</c:v>
                      </c:pt>
                      <c:pt idx="33">
                        <c:v>39</c:v>
                      </c:pt>
                      <c:pt idx="34">
                        <c:v>48</c:v>
                      </c:pt>
                      <c:pt idx="35">
                        <c:v>41</c:v>
                      </c:pt>
                      <c:pt idx="36">
                        <c:v>35</c:v>
                      </c:pt>
                      <c:pt idx="37">
                        <c:v>46</c:v>
                      </c:pt>
                      <c:pt idx="38">
                        <c:v>37</c:v>
                      </c:pt>
                      <c:pt idx="39">
                        <c:v>33</c:v>
                      </c:pt>
                      <c:pt idx="40">
                        <c:v>35</c:v>
                      </c:pt>
                      <c:pt idx="41">
                        <c:v>39</c:v>
                      </c:pt>
                      <c:pt idx="42">
                        <c:v>28</c:v>
                      </c:pt>
                      <c:pt idx="43">
                        <c:v>31</c:v>
                      </c:pt>
                      <c:pt idx="44">
                        <c:v>31</c:v>
                      </c:pt>
                      <c:pt idx="45">
                        <c:v>30</c:v>
                      </c:pt>
                      <c:pt idx="46">
                        <c:v>34</c:v>
                      </c:pt>
                      <c:pt idx="47">
                        <c:v>39</c:v>
                      </c:pt>
                      <c:pt idx="48">
                        <c:v>41</c:v>
                      </c:pt>
                      <c:pt idx="49">
                        <c:v>30</c:v>
                      </c:pt>
                      <c:pt idx="50">
                        <c:v>40</c:v>
                      </c:pt>
                      <c:pt idx="51">
                        <c:v>68</c:v>
                      </c:pt>
                      <c:pt idx="52">
                        <c:v>70</c:v>
                      </c:pt>
                      <c:pt idx="53">
                        <c:v>70</c:v>
                      </c:pt>
                      <c:pt idx="54">
                        <c:v>55</c:v>
                      </c:pt>
                      <c:pt idx="55">
                        <c:v>53</c:v>
                      </c:pt>
                      <c:pt idx="56">
                        <c:v>45</c:v>
                      </c:pt>
                      <c:pt idx="57">
                        <c:v>50</c:v>
                      </c:pt>
                      <c:pt idx="58">
                        <c:v>46</c:v>
                      </c:pt>
                      <c:pt idx="59">
                        <c:v>54</c:v>
                      </c:pt>
                      <c:pt idx="60">
                        <c:v>43</c:v>
                      </c:pt>
                      <c:pt idx="61">
                        <c:v>49</c:v>
                      </c:pt>
                      <c:pt idx="62">
                        <c:v>37</c:v>
                      </c:pt>
                      <c:pt idx="63">
                        <c:v>47</c:v>
                      </c:pt>
                      <c:pt idx="64">
                        <c:v>43</c:v>
                      </c:pt>
                      <c:pt idx="65">
                        <c:v>52</c:v>
                      </c:pt>
                      <c:pt idx="66">
                        <c:v>44</c:v>
                      </c:pt>
                      <c:pt idx="67">
                        <c:v>32</c:v>
                      </c:pt>
                      <c:pt idx="68">
                        <c:v>39</c:v>
                      </c:pt>
                      <c:pt idx="69">
                        <c:v>42</c:v>
                      </c:pt>
                      <c:pt idx="70">
                        <c:v>40</c:v>
                      </c:pt>
                      <c:pt idx="71">
                        <c:v>41</c:v>
                      </c:pt>
                      <c:pt idx="72">
                        <c:v>43</c:v>
                      </c:pt>
                      <c:pt idx="73">
                        <c:v>40</c:v>
                      </c:pt>
                      <c:pt idx="74">
                        <c:v>32</c:v>
                      </c:pt>
                      <c:pt idx="75">
                        <c:v>34</c:v>
                      </c:pt>
                      <c:pt idx="76">
                        <c:v>26</c:v>
                      </c:pt>
                      <c:pt idx="77">
                        <c:v>38</c:v>
                      </c:pt>
                      <c:pt idx="78">
                        <c:v>55</c:v>
                      </c:pt>
                      <c:pt idx="79">
                        <c:v>39</c:v>
                      </c:pt>
                      <c:pt idx="80">
                        <c:v>42</c:v>
                      </c:pt>
                      <c:pt idx="81">
                        <c:v>38</c:v>
                      </c:pt>
                      <c:pt idx="82">
                        <c:v>35</c:v>
                      </c:pt>
                      <c:pt idx="83">
                        <c:v>33</c:v>
                      </c:pt>
                      <c:pt idx="84">
                        <c:v>46</c:v>
                      </c:pt>
                      <c:pt idx="85">
                        <c:v>34</c:v>
                      </c:pt>
                      <c:pt idx="86">
                        <c:v>29</c:v>
                      </c:pt>
                      <c:pt idx="87">
                        <c:v>38</c:v>
                      </c:pt>
                      <c:pt idx="88">
                        <c:v>28</c:v>
                      </c:pt>
                      <c:pt idx="89">
                        <c:v>29</c:v>
                      </c:pt>
                      <c:pt idx="90">
                        <c:v>35</c:v>
                      </c:pt>
                      <c:pt idx="91">
                        <c:v>37</c:v>
                      </c:pt>
                      <c:pt idx="92">
                        <c:v>31</c:v>
                      </c:pt>
                      <c:pt idx="93">
                        <c:v>27</c:v>
                      </c:pt>
                      <c:pt idx="94">
                        <c:v>38</c:v>
                      </c:pt>
                      <c:pt idx="95">
                        <c:v>20</c:v>
                      </c:pt>
                      <c:pt idx="96">
                        <c:v>31</c:v>
                      </c:pt>
                      <c:pt idx="97">
                        <c:v>49</c:v>
                      </c:pt>
                      <c:pt idx="98">
                        <c:v>40</c:v>
                      </c:pt>
                      <c:pt idx="99">
                        <c:v>37</c:v>
                      </c:pt>
                      <c:pt idx="100">
                        <c:v>43</c:v>
                      </c:pt>
                      <c:pt idx="101">
                        <c:v>35</c:v>
                      </c:pt>
                      <c:pt idx="102">
                        <c:v>40</c:v>
                      </c:pt>
                      <c:pt idx="103">
                        <c:v>50</c:v>
                      </c:pt>
                      <c:pt idx="104">
                        <c:v>57</c:v>
                      </c:pt>
                      <c:pt idx="105">
                        <c:v>64</c:v>
                      </c:pt>
                      <c:pt idx="106">
                        <c:v>47</c:v>
                      </c:pt>
                      <c:pt idx="107">
                        <c:v>52</c:v>
                      </c:pt>
                      <c:pt idx="108">
                        <c:v>52</c:v>
                      </c:pt>
                      <c:pt idx="109">
                        <c:v>54</c:v>
                      </c:pt>
                      <c:pt idx="110">
                        <c:v>47</c:v>
                      </c:pt>
                      <c:pt idx="111">
                        <c:v>40</c:v>
                      </c:pt>
                      <c:pt idx="112">
                        <c:v>48</c:v>
                      </c:pt>
                      <c:pt idx="113">
                        <c:v>46</c:v>
                      </c:pt>
                      <c:pt idx="114">
                        <c:v>28</c:v>
                      </c:pt>
                      <c:pt idx="115">
                        <c:v>36</c:v>
                      </c:pt>
                      <c:pt idx="116">
                        <c:v>37</c:v>
                      </c:pt>
                      <c:pt idx="117">
                        <c:v>29</c:v>
                      </c:pt>
                      <c:pt idx="118">
                        <c:v>42</c:v>
                      </c:pt>
                      <c:pt idx="119">
                        <c:v>28</c:v>
                      </c:pt>
                      <c:pt idx="120">
                        <c:v>21</c:v>
                      </c:pt>
                      <c:pt idx="121">
                        <c:v>34</c:v>
                      </c:pt>
                      <c:pt idx="122">
                        <c:v>40</c:v>
                      </c:pt>
                      <c:pt idx="123">
                        <c:v>36</c:v>
                      </c:pt>
                      <c:pt idx="124">
                        <c:v>41</c:v>
                      </c:pt>
                      <c:pt idx="125">
                        <c:v>30</c:v>
                      </c:pt>
                      <c:pt idx="126">
                        <c:v>33</c:v>
                      </c:pt>
                      <c:pt idx="127">
                        <c:v>38</c:v>
                      </c:pt>
                      <c:pt idx="128">
                        <c:v>41</c:v>
                      </c:pt>
                      <c:pt idx="129">
                        <c:v>46</c:v>
                      </c:pt>
                      <c:pt idx="130">
                        <c:v>62</c:v>
                      </c:pt>
                      <c:pt idx="131">
                        <c:v>70</c:v>
                      </c:pt>
                      <c:pt idx="132">
                        <c:v>46</c:v>
                      </c:pt>
                      <c:pt idx="133">
                        <c:v>48</c:v>
                      </c:pt>
                      <c:pt idx="134">
                        <c:v>35</c:v>
                      </c:pt>
                      <c:pt idx="135">
                        <c:v>41</c:v>
                      </c:pt>
                      <c:pt idx="136">
                        <c:v>35</c:v>
                      </c:pt>
                      <c:pt idx="137">
                        <c:v>46</c:v>
                      </c:pt>
                      <c:pt idx="138">
                        <c:v>31</c:v>
                      </c:pt>
                      <c:pt idx="139">
                        <c:v>29</c:v>
                      </c:pt>
                      <c:pt idx="140">
                        <c:v>33</c:v>
                      </c:pt>
                      <c:pt idx="141">
                        <c:v>30</c:v>
                      </c:pt>
                      <c:pt idx="142">
                        <c:v>39</c:v>
                      </c:pt>
                      <c:pt idx="143">
                        <c:v>31</c:v>
                      </c:pt>
                      <c:pt idx="144">
                        <c:v>30</c:v>
                      </c:pt>
                      <c:pt idx="145">
                        <c:v>38</c:v>
                      </c:pt>
                      <c:pt idx="146">
                        <c:v>42</c:v>
                      </c:pt>
                      <c:pt idx="147">
                        <c:v>23</c:v>
                      </c:pt>
                      <c:pt idx="148">
                        <c:v>54</c:v>
                      </c:pt>
                      <c:pt idx="149">
                        <c:v>35</c:v>
                      </c:pt>
                      <c:pt idx="150">
                        <c:v>47</c:v>
                      </c:pt>
                      <c:pt idx="151">
                        <c:v>44</c:v>
                      </c:pt>
                      <c:pt idx="152">
                        <c:v>55</c:v>
                      </c:pt>
                      <c:pt idx="153">
                        <c:v>46</c:v>
                      </c:pt>
                      <c:pt idx="154">
                        <c:v>45</c:v>
                      </c:pt>
                      <c:pt idx="155">
                        <c:v>62</c:v>
                      </c:pt>
                      <c:pt idx="156">
                        <c:v>80</c:v>
                      </c:pt>
                      <c:pt idx="157">
                        <c:v>78</c:v>
                      </c:pt>
                      <c:pt idx="158">
                        <c:v>90</c:v>
                      </c:pt>
                      <c:pt idx="159">
                        <c:v>69</c:v>
                      </c:pt>
                      <c:pt idx="160">
                        <c:v>80</c:v>
                      </c:pt>
                      <c:pt idx="161">
                        <c:v>80</c:v>
                      </c:pt>
                      <c:pt idx="162">
                        <c:v>66</c:v>
                      </c:pt>
                      <c:pt idx="163">
                        <c:v>51</c:v>
                      </c:pt>
                      <c:pt idx="164">
                        <c:v>69</c:v>
                      </c:pt>
                      <c:pt idx="165">
                        <c:v>50</c:v>
                      </c:pt>
                      <c:pt idx="166">
                        <c:v>55</c:v>
                      </c:pt>
                      <c:pt idx="167">
                        <c:v>51</c:v>
                      </c:pt>
                      <c:pt idx="168">
                        <c:v>48</c:v>
                      </c:pt>
                      <c:pt idx="169">
                        <c:v>51</c:v>
                      </c:pt>
                      <c:pt idx="170">
                        <c:v>38</c:v>
                      </c:pt>
                      <c:pt idx="171">
                        <c:v>39</c:v>
                      </c:pt>
                      <c:pt idx="172">
                        <c:v>23</c:v>
                      </c:pt>
                      <c:pt idx="173">
                        <c:v>48</c:v>
                      </c:pt>
                      <c:pt idx="174">
                        <c:v>34</c:v>
                      </c:pt>
                      <c:pt idx="175">
                        <c:v>36</c:v>
                      </c:pt>
                      <c:pt idx="176">
                        <c:v>40</c:v>
                      </c:pt>
                      <c:pt idx="177">
                        <c:v>45</c:v>
                      </c:pt>
                      <c:pt idx="178">
                        <c:v>41</c:v>
                      </c:pt>
                      <c:pt idx="179">
                        <c:v>35</c:v>
                      </c:pt>
                      <c:pt idx="180">
                        <c:v>41</c:v>
                      </c:pt>
                      <c:pt idx="181">
                        <c:v>41</c:v>
                      </c:pt>
                      <c:pt idx="182">
                        <c:v>52</c:v>
                      </c:pt>
                      <c:pt idx="183">
                        <c:v>59</c:v>
                      </c:pt>
                      <c:pt idx="184">
                        <c:v>52</c:v>
                      </c:pt>
                      <c:pt idx="185">
                        <c:v>57</c:v>
                      </c:pt>
                      <c:pt idx="186">
                        <c:v>45</c:v>
                      </c:pt>
                      <c:pt idx="187">
                        <c:v>36</c:v>
                      </c:pt>
                      <c:pt idx="188">
                        <c:v>47</c:v>
                      </c:pt>
                      <c:pt idx="189">
                        <c:v>48</c:v>
                      </c:pt>
                      <c:pt idx="190">
                        <c:v>28</c:v>
                      </c:pt>
                      <c:pt idx="191">
                        <c:v>53</c:v>
                      </c:pt>
                      <c:pt idx="192">
                        <c:v>43</c:v>
                      </c:pt>
                      <c:pt idx="193">
                        <c:v>40</c:v>
                      </c:pt>
                      <c:pt idx="194">
                        <c:v>44</c:v>
                      </c:pt>
                      <c:pt idx="195">
                        <c:v>39</c:v>
                      </c:pt>
                      <c:pt idx="196">
                        <c:v>55</c:v>
                      </c:pt>
                      <c:pt idx="197">
                        <c:v>50</c:v>
                      </c:pt>
                      <c:pt idx="198">
                        <c:v>52</c:v>
                      </c:pt>
                      <c:pt idx="199">
                        <c:v>51</c:v>
                      </c:pt>
                      <c:pt idx="200">
                        <c:v>47</c:v>
                      </c:pt>
                      <c:pt idx="201">
                        <c:v>61</c:v>
                      </c:pt>
                      <c:pt idx="202">
                        <c:v>64</c:v>
                      </c:pt>
                      <c:pt idx="203">
                        <c:v>59</c:v>
                      </c:pt>
                      <c:pt idx="204">
                        <c:v>65</c:v>
                      </c:pt>
                      <c:pt idx="205">
                        <c:v>48</c:v>
                      </c:pt>
                      <c:pt idx="206">
                        <c:v>53</c:v>
                      </c:pt>
                      <c:pt idx="207">
                        <c:v>91</c:v>
                      </c:pt>
                      <c:pt idx="208">
                        <c:v>100</c:v>
                      </c:pt>
                    </c:numCache>
                  </c:numRef>
                </c:val>
                <c:smooth val="0"/>
                <c:extLst>
                  <c:ext xmlns:c16="http://schemas.microsoft.com/office/drawing/2014/chart" uri="{C3380CC4-5D6E-409C-BE32-E72D297353CC}">
                    <c16:uniqueId val="{00000001-AAA3-4A42-92AB-262473FD0613}"/>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tarifa agua: (Argentina)</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Sheet1!$C$2:$C$210</c15:sqref>
                        </c15:formulaRef>
                      </c:ext>
                    </c:extLst>
                    <c:numCache>
                      <c:formatCode>0</c:formatCode>
                      <c:ptCount val="209"/>
                      <c:pt idx="0">
                        <c:v>0</c:v>
                      </c:pt>
                      <c:pt idx="1">
                        <c:v>0</c:v>
                      </c:pt>
                      <c:pt idx="2">
                        <c:v>0</c:v>
                      </c:pt>
                      <c:pt idx="3">
                        <c:v>13</c:v>
                      </c:pt>
                      <c:pt idx="4">
                        <c:v>0</c:v>
                      </c:pt>
                      <c:pt idx="5">
                        <c:v>27</c:v>
                      </c:pt>
                      <c:pt idx="6">
                        <c:v>0</c:v>
                      </c:pt>
                      <c:pt idx="7">
                        <c:v>12</c:v>
                      </c:pt>
                      <c:pt idx="8">
                        <c:v>0</c:v>
                      </c:pt>
                      <c:pt idx="9">
                        <c:v>0</c:v>
                      </c:pt>
                      <c:pt idx="10">
                        <c:v>0</c:v>
                      </c:pt>
                      <c:pt idx="11">
                        <c:v>0</c:v>
                      </c:pt>
                      <c:pt idx="12">
                        <c:v>0</c:v>
                      </c:pt>
                      <c:pt idx="13">
                        <c:v>13</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12</c:v>
                      </c:pt>
                      <c:pt idx="29">
                        <c:v>0</c:v>
                      </c:pt>
                      <c:pt idx="30">
                        <c:v>0</c:v>
                      </c:pt>
                      <c:pt idx="31">
                        <c:v>11</c:v>
                      </c:pt>
                      <c:pt idx="32">
                        <c:v>0</c:v>
                      </c:pt>
                      <c:pt idx="33">
                        <c:v>0</c:v>
                      </c:pt>
                      <c:pt idx="34">
                        <c:v>12</c:v>
                      </c:pt>
                      <c:pt idx="35">
                        <c:v>0</c:v>
                      </c:pt>
                      <c:pt idx="36">
                        <c:v>0</c:v>
                      </c:pt>
                      <c:pt idx="37">
                        <c:v>0</c:v>
                      </c:pt>
                      <c:pt idx="38">
                        <c:v>11</c:v>
                      </c:pt>
                      <c:pt idx="39">
                        <c:v>0</c:v>
                      </c:pt>
                      <c:pt idx="40">
                        <c:v>12</c:v>
                      </c:pt>
                      <c:pt idx="41">
                        <c:v>0</c:v>
                      </c:pt>
                      <c:pt idx="42">
                        <c:v>10</c:v>
                      </c:pt>
                      <c:pt idx="43">
                        <c:v>11</c:v>
                      </c:pt>
                      <c:pt idx="44">
                        <c:v>0</c:v>
                      </c:pt>
                      <c:pt idx="45">
                        <c:v>11</c:v>
                      </c:pt>
                      <c:pt idx="46">
                        <c:v>11</c:v>
                      </c:pt>
                      <c:pt idx="47">
                        <c:v>0</c:v>
                      </c:pt>
                      <c:pt idx="48">
                        <c:v>0</c:v>
                      </c:pt>
                      <c:pt idx="49">
                        <c:v>0</c:v>
                      </c:pt>
                      <c:pt idx="50">
                        <c:v>0</c:v>
                      </c:pt>
                      <c:pt idx="51">
                        <c:v>0</c:v>
                      </c:pt>
                      <c:pt idx="52">
                        <c:v>19</c:v>
                      </c:pt>
                      <c:pt idx="53">
                        <c:v>0</c:v>
                      </c:pt>
                      <c:pt idx="54">
                        <c:v>0</c:v>
                      </c:pt>
                      <c:pt idx="55">
                        <c:v>0</c:v>
                      </c:pt>
                      <c:pt idx="56">
                        <c:v>26</c:v>
                      </c:pt>
                      <c:pt idx="57">
                        <c:v>13</c:v>
                      </c:pt>
                      <c:pt idx="58">
                        <c:v>0</c:v>
                      </c:pt>
                      <c:pt idx="59">
                        <c:v>0</c:v>
                      </c:pt>
                      <c:pt idx="60">
                        <c:v>12</c:v>
                      </c:pt>
                      <c:pt idx="61">
                        <c:v>0</c:v>
                      </c:pt>
                      <c:pt idx="62">
                        <c:v>0</c:v>
                      </c:pt>
                      <c:pt idx="63">
                        <c:v>12</c:v>
                      </c:pt>
                      <c:pt idx="64">
                        <c:v>66</c:v>
                      </c:pt>
                      <c:pt idx="65">
                        <c:v>40</c:v>
                      </c:pt>
                      <c:pt idx="66">
                        <c:v>39</c:v>
                      </c:pt>
                      <c:pt idx="67">
                        <c:v>23</c:v>
                      </c:pt>
                      <c:pt idx="68">
                        <c:v>23</c:v>
                      </c:pt>
                      <c:pt idx="69">
                        <c:v>53</c:v>
                      </c:pt>
                      <c:pt idx="70">
                        <c:v>34</c:v>
                      </c:pt>
                      <c:pt idx="71">
                        <c:v>38</c:v>
                      </c:pt>
                      <c:pt idx="72">
                        <c:v>100</c:v>
                      </c:pt>
                      <c:pt idx="73">
                        <c:v>92</c:v>
                      </c:pt>
                      <c:pt idx="74">
                        <c:v>74</c:v>
                      </c:pt>
                      <c:pt idx="75">
                        <c:v>42</c:v>
                      </c:pt>
                      <c:pt idx="76">
                        <c:v>61</c:v>
                      </c:pt>
                      <c:pt idx="77">
                        <c:v>28</c:v>
                      </c:pt>
                      <c:pt idx="78">
                        <c:v>49</c:v>
                      </c:pt>
                      <c:pt idx="79">
                        <c:v>30</c:v>
                      </c:pt>
                      <c:pt idx="80">
                        <c:v>32</c:v>
                      </c:pt>
                      <c:pt idx="81">
                        <c:v>24</c:v>
                      </c:pt>
                      <c:pt idx="82">
                        <c:v>12</c:v>
                      </c:pt>
                      <c:pt idx="83">
                        <c:v>12</c:v>
                      </c:pt>
                      <c:pt idx="84">
                        <c:v>26</c:v>
                      </c:pt>
                      <c:pt idx="85">
                        <c:v>19</c:v>
                      </c:pt>
                      <c:pt idx="86">
                        <c:v>12</c:v>
                      </c:pt>
                      <c:pt idx="87">
                        <c:v>36</c:v>
                      </c:pt>
                      <c:pt idx="88">
                        <c:v>0</c:v>
                      </c:pt>
                      <c:pt idx="89">
                        <c:v>13</c:v>
                      </c:pt>
                      <c:pt idx="90">
                        <c:v>12</c:v>
                      </c:pt>
                      <c:pt idx="91">
                        <c:v>0</c:v>
                      </c:pt>
                      <c:pt idx="92">
                        <c:v>24</c:v>
                      </c:pt>
                      <c:pt idx="93">
                        <c:v>25</c:v>
                      </c:pt>
                      <c:pt idx="94">
                        <c:v>18</c:v>
                      </c:pt>
                      <c:pt idx="95">
                        <c:v>23</c:v>
                      </c:pt>
                      <c:pt idx="96">
                        <c:v>0</c:v>
                      </c:pt>
                      <c:pt idx="97">
                        <c:v>12</c:v>
                      </c:pt>
                      <c:pt idx="98">
                        <c:v>12</c:v>
                      </c:pt>
                      <c:pt idx="99">
                        <c:v>13</c:v>
                      </c:pt>
                      <c:pt idx="100">
                        <c:v>13</c:v>
                      </c:pt>
                      <c:pt idx="101">
                        <c:v>12</c:v>
                      </c:pt>
                      <c:pt idx="102">
                        <c:v>13</c:v>
                      </c:pt>
                      <c:pt idx="103">
                        <c:v>14</c:v>
                      </c:pt>
                      <c:pt idx="104">
                        <c:v>27</c:v>
                      </c:pt>
                      <c:pt idx="105">
                        <c:v>13</c:v>
                      </c:pt>
                      <c:pt idx="106">
                        <c:v>13</c:v>
                      </c:pt>
                      <c:pt idx="107">
                        <c:v>13</c:v>
                      </c:pt>
                      <c:pt idx="108">
                        <c:v>18</c:v>
                      </c:pt>
                      <c:pt idx="109">
                        <c:v>12</c:v>
                      </c:pt>
                      <c:pt idx="110">
                        <c:v>22</c:v>
                      </c:pt>
                      <c:pt idx="111">
                        <c:v>18</c:v>
                      </c:pt>
                      <c:pt idx="112">
                        <c:v>0</c:v>
                      </c:pt>
                      <c:pt idx="113">
                        <c:v>0</c:v>
                      </c:pt>
                      <c:pt idx="114">
                        <c:v>34</c:v>
                      </c:pt>
                      <c:pt idx="115">
                        <c:v>0</c:v>
                      </c:pt>
                      <c:pt idx="116">
                        <c:v>11</c:v>
                      </c:pt>
                      <c:pt idx="117">
                        <c:v>11</c:v>
                      </c:pt>
                      <c:pt idx="118">
                        <c:v>25</c:v>
                      </c:pt>
                      <c:pt idx="119">
                        <c:v>12</c:v>
                      </c:pt>
                      <c:pt idx="120">
                        <c:v>0</c:v>
                      </c:pt>
                      <c:pt idx="121">
                        <c:v>30</c:v>
                      </c:pt>
                      <c:pt idx="122">
                        <c:v>17</c:v>
                      </c:pt>
                      <c:pt idx="123">
                        <c:v>12</c:v>
                      </c:pt>
                      <c:pt idx="124">
                        <c:v>25</c:v>
                      </c:pt>
                      <c:pt idx="125">
                        <c:v>12</c:v>
                      </c:pt>
                      <c:pt idx="126">
                        <c:v>12</c:v>
                      </c:pt>
                      <c:pt idx="127">
                        <c:v>24</c:v>
                      </c:pt>
                      <c:pt idx="128">
                        <c:v>0</c:v>
                      </c:pt>
                      <c:pt idx="129">
                        <c:v>23</c:v>
                      </c:pt>
                      <c:pt idx="130">
                        <c:v>0</c:v>
                      </c:pt>
                      <c:pt idx="131">
                        <c:v>12</c:v>
                      </c:pt>
                      <c:pt idx="132">
                        <c:v>20</c:v>
                      </c:pt>
                      <c:pt idx="133">
                        <c:v>12</c:v>
                      </c:pt>
                      <c:pt idx="134">
                        <c:v>0</c:v>
                      </c:pt>
                      <c:pt idx="135">
                        <c:v>0</c:v>
                      </c:pt>
                      <c:pt idx="136">
                        <c:v>0</c:v>
                      </c:pt>
                      <c:pt idx="137">
                        <c:v>0</c:v>
                      </c:pt>
                      <c:pt idx="138">
                        <c:v>16</c:v>
                      </c:pt>
                      <c:pt idx="139">
                        <c:v>0</c:v>
                      </c:pt>
                      <c:pt idx="140">
                        <c:v>0</c:v>
                      </c:pt>
                      <c:pt idx="141">
                        <c:v>11</c:v>
                      </c:pt>
                      <c:pt idx="142">
                        <c:v>11</c:v>
                      </c:pt>
                      <c:pt idx="143">
                        <c:v>11</c:v>
                      </c:pt>
                      <c:pt idx="144">
                        <c:v>11</c:v>
                      </c:pt>
                      <c:pt idx="145">
                        <c:v>23</c:v>
                      </c:pt>
                      <c:pt idx="146">
                        <c:v>16</c:v>
                      </c:pt>
                      <c:pt idx="147">
                        <c:v>11</c:v>
                      </c:pt>
                      <c:pt idx="148">
                        <c:v>11</c:v>
                      </c:pt>
                      <c:pt idx="149">
                        <c:v>0</c:v>
                      </c:pt>
                      <c:pt idx="150">
                        <c:v>35</c:v>
                      </c:pt>
                      <c:pt idx="151">
                        <c:v>12</c:v>
                      </c:pt>
                      <c:pt idx="152">
                        <c:v>12</c:v>
                      </c:pt>
                      <c:pt idx="153">
                        <c:v>0</c:v>
                      </c:pt>
                      <c:pt idx="154">
                        <c:v>11</c:v>
                      </c:pt>
                      <c:pt idx="155">
                        <c:v>27</c:v>
                      </c:pt>
                      <c:pt idx="156">
                        <c:v>13</c:v>
                      </c:pt>
                      <c:pt idx="157">
                        <c:v>12</c:v>
                      </c:pt>
                      <c:pt idx="158">
                        <c:v>59</c:v>
                      </c:pt>
                      <c:pt idx="159">
                        <c:v>18</c:v>
                      </c:pt>
                      <c:pt idx="160">
                        <c:v>12</c:v>
                      </c:pt>
                      <c:pt idx="161">
                        <c:v>22</c:v>
                      </c:pt>
                      <c:pt idx="162">
                        <c:v>0</c:v>
                      </c:pt>
                      <c:pt idx="163">
                        <c:v>23</c:v>
                      </c:pt>
                      <c:pt idx="164">
                        <c:v>11</c:v>
                      </c:pt>
                      <c:pt idx="165">
                        <c:v>11</c:v>
                      </c:pt>
                      <c:pt idx="166">
                        <c:v>21</c:v>
                      </c:pt>
                      <c:pt idx="167">
                        <c:v>21</c:v>
                      </c:pt>
                      <c:pt idx="168">
                        <c:v>0</c:v>
                      </c:pt>
                      <c:pt idx="169">
                        <c:v>21</c:v>
                      </c:pt>
                      <c:pt idx="170">
                        <c:v>11</c:v>
                      </c:pt>
                      <c:pt idx="171">
                        <c:v>26</c:v>
                      </c:pt>
                      <c:pt idx="172">
                        <c:v>26</c:v>
                      </c:pt>
                      <c:pt idx="173">
                        <c:v>11</c:v>
                      </c:pt>
                      <c:pt idx="174">
                        <c:v>41</c:v>
                      </c:pt>
                      <c:pt idx="175">
                        <c:v>11</c:v>
                      </c:pt>
                      <c:pt idx="176">
                        <c:v>12</c:v>
                      </c:pt>
                      <c:pt idx="177">
                        <c:v>10</c:v>
                      </c:pt>
                      <c:pt idx="178">
                        <c:v>11</c:v>
                      </c:pt>
                      <c:pt idx="179">
                        <c:v>10</c:v>
                      </c:pt>
                      <c:pt idx="180">
                        <c:v>22</c:v>
                      </c:pt>
                      <c:pt idx="181">
                        <c:v>10</c:v>
                      </c:pt>
                      <c:pt idx="182">
                        <c:v>41</c:v>
                      </c:pt>
                      <c:pt idx="183">
                        <c:v>33</c:v>
                      </c:pt>
                      <c:pt idx="184">
                        <c:v>0</c:v>
                      </c:pt>
                      <c:pt idx="185">
                        <c:v>0</c:v>
                      </c:pt>
                      <c:pt idx="186">
                        <c:v>10</c:v>
                      </c:pt>
                      <c:pt idx="187">
                        <c:v>10</c:v>
                      </c:pt>
                      <c:pt idx="188">
                        <c:v>10</c:v>
                      </c:pt>
                      <c:pt idx="189">
                        <c:v>16</c:v>
                      </c:pt>
                      <c:pt idx="190">
                        <c:v>10</c:v>
                      </c:pt>
                      <c:pt idx="191">
                        <c:v>21</c:v>
                      </c:pt>
                      <c:pt idx="192">
                        <c:v>11</c:v>
                      </c:pt>
                      <c:pt idx="193">
                        <c:v>20</c:v>
                      </c:pt>
                      <c:pt idx="194">
                        <c:v>0</c:v>
                      </c:pt>
                      <c:pt idx="195">
                        <c:v>11</c:v>
                      </c:pt>
                      <c:pt idx="196">
                        <c:v>11</c:v>
                      </c:pt>
                      <c:pt idx="197">
                        <c:v>0</c:v>
                      </c:pt>
                      <c:pt idx="198">
                        <c:v>11</c:v>
                      </c:pt>
                      <c:pt idx="199">
                        <c:v>11</c:v>
                      </c:pt>
                      <c:pt idx="200">
                        <c:v>21</c:v>
                      </c:pt>
                      <c:pt idx="201">
                        <c:v>11</c:v>
                      </c:pt>
                      <c:pt idx="202">
                        <c:v>11</c:v>
                      </c:pt>
                      <c:pt idx="203">
                        <c:v>11</c:v>
                      </c:pt>
                      <c:pt idx="204">
                        <c:v>11</c:v>
                      </c:pt>
                      <c:pt idx="205">
                        <c:v>0</c:v>
                      </c:pt>
                      <c:pt idx="206">
                        <c:v>0</c:v>
                      </c:pt>
                      <c:pt idx="207">
                        <c:v>0</c:v>
                      </c:pt>
                      <c:pt idx="208">
                        <c:v>26</c:v>
                      </c:pt>
                    </c:numCache>
                  </c:numRef>
                </c:val>
                <c:smooth val="0"/>
                <c:extLst xmlns:c15="http://schemas.microsoft.com/office/drawing/2012/chart">
                  <c:ext xmlns:c16="http://schemas.microsoft.com/office/drawing/2014/chart" uri="{C3380CC4-5D6E-409C-BE32-E72D297353CC}">
                    <c16:uniqueId val="{00000002-AAA3-4A42-92AB-262473FD0613}"/>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tarifa correo: (Argentina)</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Sheet1!$D$2:$D$210</c15:sqref>
                        </c15:formulaRef>
                      </c:ext>
                    </c:extLst>
                    <c:numCache>
                      <c:formatCode>0</c:formatCode>
                      <c:ptCount val="209"/>
                      <c:pt idx="0">
                        <c:v>0</c:v>
                      </c:pt>
                      <c:pt idx="1">
                        <c:v>26</c:v>
                      </c:pt>
                      <c:pt idx="2">
                        <c:v>26</c:v>
                      </c:pt>
                      <c:pt idx="3">
                        <c:v>0</c:v>
                      </c:pt>
                      <c:pt idx="4">
                        <c:v>25</c:v>
                      </c:pt>
                      <c:pt idx="5">
                        <c:v>25</c:v>
                      </c:pt>
                      <c:pt idx="6">
                        <c:v>79</c:v>
                      </c:pt>
                      <c:pt idx="7">
                        <c:v>48</c:v>
                      </c:pt>
                      <c:pt idx="8">
                        <c:v>35</c:v>
                      </c:pt>
                      <c:pt idx="9">
                        <c:v>0</c:v>
                      </c:pt>
                      <c:pt idx="10">
                        <c:v>24</c:v>
                      </c:pt>
                      <c:pt idx="11">
                        <c:v>41</c:v>
                      </c:pt>
                      <c:pt idx="12">
                        <c:v>0</c:v>
                      </c:pt>
                      <c:pt idx="13">
                        <c:v>47</c:v>
                      </c:pt>
                      <c:pt idx="14">
                        <c:v>23</c:v>
                      </c:pt>
                      <c:pt idx="15">
                        <c:v>0</c:v>
                      </c:pt>
                      <c:pt idx="16">
                        <c:v>0</c:v>
                      </c:pt>
                      <c:pt idx="17">
                        <c:v>24</c:v>
                      </c:pt>
                      <c:pt idx="18">
                        <c:v>0</c:v>
                      </c:pt>
                      <c:pt idx="19">
                        <c:v>45</c:v>
                      </c:pt>
                      <c:pt idx="20">
                        <c:v>23</c:v>
                      </c:pt>
                      <c:pt idx="21">
                        <c:v>22</c:v>
                      </c:pt>
                      <c:pt idx="22">
                        <c:v>23</c:v>
                      </c:pt>
                      <c:pt idx="23">
                        <c:v>22</c:v>
                      </c:pt>
                      <c:pt idx="24">
                        <c:v>22</c:v>
                      </c:pt>
                      <c:pt idx="25">
                        <c:v>22</c:v>
                      </c:pt>
                      <c:pt idx="26">
                        <c:v>22</c:v>
                      </c:pt>
                      <c:pt idx="27">
                        <c:v>0</c:v>
                      </c:pt>
                      <c:pt idx="28">
                        <c:v>0</c:v>
                      </c:pt>
                      <c:pt idx="29">
                        <c:v>0</c:v>
                      </c:pt>
                      <c:pt idx="30">
                        <c:v>31</c:v>
                      </c:pt>
                      <c:pt idx="31">
                        <c:v>0</c:v>
                      </c:pt>
                      <c:pt idx="32">
                        <c:v>0</c:v>
                      </c:pt>
                      <c:pt idx="33">
                        <c:v>22</c:v>
                      </c:pt>
                      <c:pt idx="34">
                        <c:v>34</c:v>
                      </c:pt>
                      <c:pt idx="35">
                        <c:v>30</c:v>
                      </c:pt>
                      <c:pt idx="36">
                        <c:v>0</c:v>
                      </c:pt>
                      <c:pt idx="37">
                        <c:v>0</c:v>
                      </c:pt>
                      <c:pt idx="38">
                        <c:v>22</c:v>
                      </c:pt>
                      <c:pt idx="39">
                        <c:v>21</c:v>
                      </c:pt>
                      <c:pt idx="40">
                        <c:v>22</c:v>
                      </c:pt>
                      <c:pt idx="41">
                        <c:v>21</c:v>
                      </c:pt>
                      <c:pt idx="42">
                        <c:v>0</c:v>
                      </c:pt>
                      <c:pt idx="43">
                        <c:v>31</c:v>
                      </c:pt>
                      <c:pt idx="44">
                        <c:v>21</c:v>
                      </c:pt>
                      <c:pt idx="45">
                        <c:v>0</c:v>
                      </c:pt>
                      <c:pt idx="46">
                        <c:v>21</c:v>
                      </c:pt>
                      <c:pt idx="47">
                        <c:v>43</c:v>
                      </c:pt>
                      <c:pt idx="48">
                        <c:v>23</c:v>
                      </c:pt>
                      <c:pt idx="49">
                        <c:v>36</c:v>
                      </c:pt>
                      <c:pt idx="50">
                        <c:v>52</c:v>
                      </c:pt>
                      <c:pt idx="51">
                        <c:v>26</c:v>
                      </c:pt>
                      <c:pt idx="52">
                        <c:v>25</c:v>
                      </c:pt>
                      <c:pt idx="53">
                        <c:v>0</c:v>
                      </c:pt>
                      <c:pt idx="54">
                        <c:v>25</c:v>
                      </c:pt>
                      <c:pt idx="55">
                        <c:v>25</c:v>
                      </c:pt>
                      <c:pt idx="56">
                        <c:v>36</c:v>
                      </c:pt>
                      <c:pt idx="57">
                        <c:v>100</c:v>
                      </c:pt>
                      <c:pt idx="58">
                        <c:v>23</c:v>
                      </c:pt>
                      <c:pt idx="59">
                        <c:v>23</c:v>
                      </c:pt>
                      <c:pt idx="60">
                        <c:v>23</c:v>
                      </c:pt>
                      <c:pt idx="61">
                        <c:v>22</c:v>
                      </c:pt>
                      <c:pt idx="62">
                        <c:v>23</c:v>
                      </c:pt>
                      <c:pt idx="63">
                        <c:v>24</c:v>
                      </c:pt>
                      <c:pt idx="64">
                        <c:v>52</c:v>
                      </c:pt>
                      <c:pt idx="65">
                        <c:v>86</c:v>
                      </c:pt>
                      <c:pt idx="66">
                        <c:v>78</c:v>
                      </c:pt>
                      <c:pt idx="67">
                        <c:v>43</c:v>
                      </c:pt>
                      <c:pt idx="68">
                        <c:v>45</c:v>
                      </c:pt>
                      <c:pt idx="69">
                        <c:v>55</c:v>
                      </c:pt>
                      <c:pt idx="70">
                        <c:v>35</c:v>
                      </c:pt>
                      <c:pt idx="71">
                        <c:v>27</c:v>
                      </c:pt>
                      <c:pt idx="72">
                        <c:v>30</c:v>
                      </c:pt>
                      <c:pt idx="73">
                        <c:v>43</c:v>
                      </c:pt>
                      <c:pt idx="74">
                        <c:v>21</c:v>
                      </c:pt>
                      <c:pt idx="75">
                        <c:v>37</c:v>
                      </c:pt>
                      <c:pt idx="76">
                        <c:v>38</c:v>
                      </c:pt>
                      <c:pt idx="77">
                        <c:v>21</c:v>
                      </c:pt>
                      <c:pt idx="78">
                        <c:v>23</c:v>
                      </c:pt>
                      <c:pt idx="79">
                        <c:v>23</c:v>
                      </c:pt>
                      <c:pt idx="80">
                        <c:v>24</c:v>
                      </c:pt>
                      <c:pt idx="81">
                        <c:v>22</c:v>
                      </c:pt>
                      <c:pt idx="82">
                        <c:v>22</c:v>
                      </c:pt>
                      <c:pt idx="83">
                        <c:v>0</c:v>
                      </c:pt>
                      <c:pt idx="84">
                        <c:v>25</c:v>
                      </c:pt>
                      <c:pt idx="85">
                        <c:v>24</c:v>
                      </c:pt>
                      <c:pt idx="86">
                        <c:v>33</c:v>
                      </c:pt>
                      <c:pt idx="87">
                        <c:v>0</c:v>
                      </c:pt>
                      <c:pt idx="88">
                        <c:v>45</c:v>
                      </c:pt>
                      <c:pt idx="89">
                        <c:v>39</c:v>
                      </c:pt>
                      <c:pt idx="90">
                        <c:v>34</c:v>
                      </c:pt>
                      <c:pt idx="91">
                        <c:v>22</c:v>
                      </c:pt>
                      <c:pt idx="92">
                        <c:v>35</c:v>
                      </c:pt>
                      <c:pt idx="93">
                        <c:v>38</c:v>
                      </c:pt>
                      <c:pt idx="94">
                        <c:v>34</c:v>
                      </c:pt>
                      <c:pt idx="95">
                        <c:v>23</c:v>
                      </c:pt>
                      <c:pt idx="96">
                        <c:v>23</c:v>
                      </c:pt>
                      <c:pt idx="97">
                        <c:v>34</c:v>
                      </c:pt>
                      <c:pt idx="98">
                        <c:v>23</c:v>
                      </c:pt>
                      <c:pt idx="99">
                        <c:v>23</c:v>
                      </c:pt>
                      <c:pt idx="100">
                        <c:v>35</c:v>
                      </c:pt>
                      <c:pt idx="101">
                        <c:v>23</c:v>
                      </c:pt>
                      <c:pt idx="102">
                        <c:v>24</c:v>
                      </c:pt>
                      <c:pt idx="103">
                        <c:v>0</c:v>
                      </c:pt>
                      <c:pt idx="104">
                        <c:v>25</c:v>
                      </c:pt>
                      <c:pt idx="105">
                        <c:v>49</c:v>
                      </c:pt>
                      <c:pt idx="106">
                        <c:v>24</c:v>
                      </c:pt>
                      <c:pt idx="107">
                        <c:v>0</c:v>
                      </c:pt>
                      <c:pt idx="108">
                        <c:v>0</c:v>
                      </c:pt>
                      <c:pt idx="109">
                        <c:v>37</c:v>
                      </c:pt>
                      <c:pt idx="110">
                        <c:v>22</c:v>
                      </c:pt>
                      <c:pt idx="111">
                        <c:v>22</c:v>
                      </c:pt>
                      <c:pt idx="112">
                        <c:v>0</c:v>
                      </c:pt>
                      <c:pt idx="113">
                        <c:v>22</c:v>
                      </c:pt>
                      <c:pt idx="114">
                        <c:v>22</c:v>
                      </c:pt>
                      <c:pt idx="115">
                        <c:v>22</c:v>
                      </c:pt>
                      <c:pt idx="116">
                        <c:v>73</c:v>
                      </c:pt>
                      <c:pt idx="117">
                        <c:v>21</c:v>
                      </c:pt>
                      <c:pt idx="118">
                        <c:v>45</c:v>
                      </c:pt>
                      <c:pt idx="119">
                        <c:v>0</c:v>
                      </c:pt>
                      <c:pt idx="120">
                        <c:v>43</c:v>
                      </c:pt>
                      <c:pt idx="121">
                        <c:v>44</c:v>
                      </c:pt>
                      <c:pt idx="122">
                        <c:v>20</c:v>
                      </c:pt>
                      <c:pt idx="123">
                        <c:v>22</c:v>
                      </c:pt>
                      <c:pt idx="124">
                        <c:v>0</c:v>
                      </c:pt>
                      <c:pt idx="125">
                        <c:v>23</c:v>
                      </c:pt>
                      <c:pt idx="126">
                        <c:v>34</c:v>
                      </c:pt>
                      <c:pt idx="127">
                        <c:v>33</c:v>
                      </c:pt>
                      <c:pt idx="128">
                        <c:v>0</c:v>
                      </c:pt>
                      <c:pt idx="129">
                        <c:v>37</c:v>
                      </c:pt>
                      <c:pt idx="130">
                        <c:v>0</c:v>
                      </c:pt>
                      <c:pt idx="131">
                        <c:v>30</c:v>
                      </c:pt>
                      <c:pt idx="132">
                        <c:v>25</c:v>
                      </c:pt>
                      <c:pt idx="133">
                        <c:v>33</c:v>
                      </c:pt>
                      <c:pt idx="134">
                        <c:v>21</c:v>
                      </c:pt>
                      <c:pt idx="135">
                        <c:v>33</c:v>
                      </c:pt>
                      <c:pt idx="136">
                        <c:v>35</c:v>
                      </c:pt>
                      <c:pt idx="137">
                        <c:v>21</c:v>
                      </c:pt>
                      <c:pt idx="138">
                        <c:v>20</c:v>
                      </c:pt>
                      <c:pt idx="139">
                        <c:v>21</c:v>
                      </c:pt>
                      <c:pt idx="140">
                        <c:v>21</c:v>
                      </c:pt>
                      <c:pt idx="141">
                        <c:v>22</c:v>
                      </c:pt>
                      <c:pt idx="142">
                        <c:v>21</c:v>
                      </c:pt>
                      <c:pt idx="143">
                        <c:v>0</c:v>
                      </c:pt>
                      <c:pt idx="144">
                        <c:v>31</c:v>
                      </c:pt>
                      <c:pt idx="145">
                        <c:v>43</c:v>
                      </c:pt>
                      <c:pt idx="146">
                        <c:v>20</c:v>
                      </c:pt>
                      <c:pt idx="147">
                        <c:v>0</c:v>
                      </c:pt>
                      <c:pt idx="148">
                        <c:v>42</c:v>
                      </c:pt>
                      <c:pt idx="149">
                        <c:v>21</c:v>
                      </c:pt>
                      <c:pt idx="150">
                        <c:v>21</c:v>
                      </c:pt>
                      <c:pt idx="151">
                        <c:v>28</c:v>
                      </c:pt>
                      <c:pt idx="152">
                        <c:v>33</c:v>
                      </c:pt>
                      <c:pt idx="153">
                        <c:v>32</c:v>
                      </c:pt>
                      <c:pt idx="154">
                        <c:v>44</c:v>
                      </c:pt>
                      <c:pt idx="155">
                        <c:v>0</c:v>
                      </c:pt>
                      <c:pt idx="156">
                        <c:v>48</c:v>
                      </c:pt>
                      <c:pt idx="157">
                        <c:v>23</c:v>
                      </c:pt>
                      <c:pt idx="158">
                        <c:v>22</c:v>
                      </c:pt>
                      <c:pt idx="159">
                        <c:v>0</c:v>
                      </c:pt>
                      <c:pt idx="160">
                        <c:v>22</c:v>
                      </c:pt>
                      <c:pt idx="161">
                        <c:v>32</c:v>
                      </c:pt>
                      <c:pt idx="162">
                        <c:v>23</c:v>
                      </c:pt>
                      <c:pt idx="163">
                        <c:v>42</c:v>
                      </c:pt>
                      <c:pt idx="164">
                        <c:v>21</c:v>
                      </c:pt>
                      <c:pt idx="165">
                        <c:v>41</c:v>
                      </c:pt>
                      <c:pt idx="166">
                        <c:v>29</c:v>
                      </c:pt>
                      <c:pt idx="167">
                        <c:v>20</c:v>
                      </c:pt>
                      <c:pt idx="168">
                        <c:v>22</c:v>
                      </c:pt>
                      <c:pt idx="169">
                        <c:v>20</c:v>
                      </c:pt>
                      <c:pt idx="170">
                        <c:v>26</c:v>
                      </c:pt>
                      <c:pt idx="171">
                        <c:v>20</c:v>
                      </c:pt>
                      <c:pt idx="172">
                        <c:v>29</c:v>
                      </c:pt>
                      <c:pt idx="173">
                        <c:v>0</c:v>
                      </c:pt>
                      <c:pt idx="174">
                        <c:v>19</c:v>
                      </c:pt>
                      <c:pt idx="175">
                        <c:v>20</c:v>
                      </c:pt>
                      <c:pt idx="176">
                        <c:v>22</c:v>
                      </c:pt>
                      <c:pt idx="177">
                        <c:v>33</c:v>
                      </c:pt>
                      <c:pt idx="178">
                        <c:v>27</c:v>
                      </c:pt>
                      <c:pt idx="179">
                        <c:v>28</c:v>
                      </c:pt>
                      <c:pt idx="180">
                        <c:v>20</c:v>
                      </c:pt>
                      <c:pt idx="181">
                        <c:v>19</c:v>
                      </c:pt>
                      <c:pt idx="182">
                        <c:v>0</c:v>
                      </c:pt>
                      <c:pt idx="183">
                        <c:v>20</c:v>
                      </c:pt>
                      <c:pt idx="184">
                        <c:v>20</c:v>
                      </c:pt>
                      <c:pt idx="185">
                        <c:v>0</c:v>
                      </c:pt>
                      <c:pt idx="186">
                        <c:v>26</c:v>
                      </c:pt>
                      <c:pt idx="187">
                        <c:v>19</c:v>
                      </c:pt>
                      <c:pt idx="188">
                        <c:v>19</c:v>
                      </c:pt>
                      <c:pt idx="189">
                        <c:v>21</c:v>
                      </c:pt>
                      <c:pt idx="190">
                        <c:v>18</c:v>
                      </c:pt>
                      <c:pt idx="191">
                        <c:v>48</c:v>
                      </c:pt>
                      <c:pt idx="192">
                        <c:v>29</c:v>
                      </c:pt>
                      <c:pt idx="193">
                        <c:v>19</c:v>
                      </c:pt>
                      <c:pt idx="194">
                        <c:v>0</c:v>
                      </c:pt>
                      <c:pt idx="195">
                        <c:v>0</c:v>
                      </c:pt>
                      <c:pt idx="196">
                        <c:v>20</c:v>
                      </c:pt>
                      <c:pt idx="197">
                        <c:v>32</c:v>
                      </c:pt>
                      <c:pt idx="198">
                        <c:v>41</c:v>
                      </c:pt>
                      <c:pt idx="199">
                        <c:v>26</c:v>
                      </c:pt>
                      <c:pt idx="200">
                        <c:v>0</c:v>
                      </c:pt>
                      <c:pt idx="201">
                        <c:v>20</c:v>
                      </c:pt>
                      <c:pt idx="202">
                        <c:v>42</c:v>
                      </c:pt>
                      <c:pt idx="203">
                        <c:v>0</c:v>
                      </c:pt>
                      <c:pt idx="204">
                        <c:v>21</c:v>
                      </c:pt>
                      <c:pt idx="205">
                        <c:v>31</c:v>
                      </c:pt>
                      <c:pt idx="206">
                        <c:v>42</c:v>
                      </c:pt>
                      <c:pt idx="207">
                        <c:v>0</c:v>
                      </c:pt>
                      <c:pt idx="208">
                        <c:v>24</c:v>
                      </c:pt>
                    </c:numCache>
                  </c:numRef>
                </c:val>
                <c:smooth val="0"/>
                <c:extLst xmlns:c15="http://schemas.microsoft.com/office/drawing/2012/chart">
                  <c:ext xmlns:c16="http://schemas.microsoft.com/office/drawing/2014/chart" uri="{C3380CC4-5D6E-409C-BE32-E72D297353CC}">
                    <c16:uniqueId val="{00000003-AAA3-4A42-92AB-262473FD0613}"/>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tarifa gas: (Argentina)</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Sheet1!$E$2:$E$210</c15:sqref>
                        </c15:formulaRef>
                      </c:ext>
                    </c:extLst>
                    <c:numCache>
                      <c:formatCode>0</c:formatCode>
                      <c:ptCount val="209"/>
                      <c:pt idx="0">
                        <c:v>2</c:v>
                      </c:pt>
                      <c:pt idx="1">
                        <c:v>2</c:v>
                      </c:pt>
                      <c:pt idx="2">
                        <c:v>0</c:v>
                      </c:pt>
                      <c:pt idx="3">
                        <c:v>2</c:v>
                      </c:pt>
                      <c:pt idx="4">
                        <c:v>2</c:v>
                      </c:pt>
                      <c:pt idx="5">
                        <c:v>0</c:v>
                      </c:pt>
                      <c:pt idx="6">
                        <c:v>0</c:v>
                      </c:pt>
                      <c:pt idx="7">
                        <c:v>0</c:v>
                      </c:pt>
                      <c:pt idx="8">
                        <c:v>3</c:v>
                      </c:pt>
                      <c:pt idx="9">
                        <c:v>2</c:v>
                      </c:pt>
                      <c:pt idx="10">
                        <c:v>0</c:v>
                      </c:pt>
                      <c:pt idx="11">
                        <c:v>2</c:v>
                      </c:pt>
                      <c:pt idx="12">
                        <c:v>0</c:v>
                      </c:pt>
                      <c:pt idx="13">
                        <c:v>2</c:v>
                      </c:pt>
                      <c:pt idx="14">
                        <c:v>0</c:v>
                      </c:pt>
                      <c:pt idx="15">
                        <c:v>0</c:v>
                      </c:pt>
                      <c:pt idx="16">
                        <c:v>0</c:v>
                      </c:pt>
                      <c:pt idx="17">
                        <c:v>2</c:v>
                      </c:pt>
                      <c:pt idx="18">
                        <c:v>3</c:v>
                      </c:pt>
                      <c:pt idx="19">
                        <c:v>1</c:v>
                      </c:pt>
                      <c:pt idx="20">
                        <c:v>2</c:v>
                      </c:pt>
                      <c:pt idx="21">
                        <c:v>3</c:v>
                      </c:pt>
                      <c:pt idx="22">
                        <c:v>2</c:v>
                      </c:pt>
                      <c:pt idx="23">
                        <c:v>2</c:v>
                      </c:pt>
                      <c:pt idx="24">
                        <c:v>3</c:v>
                      </c:pt>
                      <c:pt idx="25">
                        <c:v>1</c:v>
                      </c:pt>
                      <c:pt idx="26">
                        <c:v>2</c:v>
                      </c:pt>
                      <c:pt idx="27">
                        <c:v>0</c:v>
                      </c:pt>
                      <c:pt idx="28">
                        <c:v>2</c:v>
                      </c:pt>
                      <c:pt idx="29">
                        <c:v>1</c:v>
                      </c:pt>
                      <c:pt idx="30">
                        <c:v>1</c:v>
                      </c:pt>
                      <c:pt idx="31">
                        <c:v>1</c:v>
                      </c:pt>
                      <c:pt idx="32">
                        <c:v>3</c:v>
                      </c:pt>
                      <c:pt idx="33">
                        <c:v>1</c:v>
                      </c:pt>
                      <c:pt idx="34">
                        <c:v>2</c:v>
                      </c:pt>
                      <c:pt idx="35">
                        <c:v>2</c:v>
                      </c:pt>
                      <c:pt idx="36">
                        <c:v>2</c:v>
                      </c:pt>
                      <c:pt idx="37">
                        <c:v>1</c:v>
                      </c:pt>
                      <c:pt idx="38">
                        <c:v>1</c:v>
                      </c:pt>
                      <c:pt idx="39">
                        <c:v>2</c:v>
                      </c:pt>
                      <c:pt idx="40">
                        <c:v>2</c:v>
                      </c:pt>
                      <c:pt idx="41">
                        <c:v>1</c:v>
                      </c:pt>
                      <c:pt idx="42">
                        <c:v>2</c:v>
                      </c:pt>
                      <c:pt idx="43">
                        <c:v>1</c:v>
                      </c:pt>
                      <c:pt idx="44">
                        <c:v>1</c:v>
                      </c:pt>
                      <c:pt idx="45">
                        <c:v>1</c:v>
                      </c:pt>
                      <c:pt idx="46">
                        <c:v>3</c:v>
                      </c:pt>
                      <c:pt idx="47">
                        <c:v>0</c:v>
                      </c:pt>
                      <c:pt idx="48">
                        <c:v>2</c:v>
                      </c:pt>
                      <c:pt idx="49">
                        <c:v>2</c:v>
                      </c:pt>
                      <c:pt idx="50">
                        <c:v>2</c:v>
                      </c:pt>
                      <c:pt idx="51">
                        <c:v>2</c:v>
                      </c:pt>
                      <c:pt idx="52">
                        <c:v>2</c:v>
                      </c:pt>
                      <c:pt idx="53">
                        <c:v>2</c:v>
                      </c:pt>
                      <c:pt idx="54">
                        <c:v>2</c:v>
                      </c:pt>
                      <c:pt idx="55">
                        <c:v>4</c:v>
                      </c:pt>
                      <c:pt idx="56">
                        <c:v>3</c:v>
                      </c:pt>
                      <c:pt idx="57">
                        <c:v>3</c:v>
                      </c:pt>
                      <c:pt idx="58">
                        <c:v>3</c:v>
                      </c:pt>
                      <c:pt idx="59">
                        <c:v>3</c:v>
                      </c:pt>
                      <c:pt idx="60">
                        <c:v>3</c:v>
                      </c:pt>
                      <c:pt idx="61">
                        <c:v>3</c:v>
                      </c:pt>
                      <c:pt idx="62">
                        <c:v>4</c:v>
                      </c:pt>
                      <c:pt idx="63">
                        <c:v>2</c:v>
                      </c:pt>
                      <c:pt idx="64">
                        <c:v>22</c:v>
                      </c:pt>
                      <c:pt idx="65">
                        <c:v>47</c:v>
                      </c:pt>
                      <c:pt idx="66">
                        <c:v>29</c:v>
                      </c:pt>
                      <c:pt idx="67">
                        <c:v>19</c:v>
                      </c:pt>
                      <c:pt idx="68">
                        <c:v>31</c:v>
                      </c:pt>
                      <c:pt idx="69">
                        <c:v>40</c:v>
                      </c:pt>
                      <c:pt idx="70">
                        <c:v>37</c:v>
                      </c:pt>
                      <c:pt idx="71">
                        <c:v>71</c:v>
                      </c:pt>
                      <c:pt idx="72">
                        <c:v>100</c:v>
                      </c:pt>
                      <c:pt idx="73">
                        <c:v>89</c:v>
                      </c:pt>
                      <c:pt idx="74">
                        <c:v>91</c:v>
                      </c:pt>
                      <c:pt idx="75">
                        <c:v>51</c:v>
                      </c:pt>
                      <c:pt idx="76">
                        <c:v>46</c:v>
                      </c:pt>
                      <c:pt idx="77">
                        <c:v>70</c:v>
                      </c:pt>
                      <c:pt idx="78">
                        <c:v>73</c:v>
                      </c:pt>
                      <c:pt idx="79">
                        <c:v>83</c:v>
                      </c:pt>
                      <c:pt idx="80">
                        <c:v>33</c:v>
                      </c:pt>
                      <c:pt idx="81">
                        <c:v>14</c:v>
                      </c:pt>
                      <c:pt idx="82">
                        <c:v>24</c:v>
                      </c:pt>
                      <c:pt idx="83">
                        <c:v>9</c:v>
                      </c:pt>
                      <c:pt idx="84">
                        <c:v>13</c:v>
                      </c:pt>
                      <c:pt idx="85">
                        <c:v>14</c:v>
                      </c:pt>
                      <c:pt idx="86">
                        <c:v>7</c:v>
                      </c:pt>
                      <c:pt idx="87">
                        <c:v>9</c:v>
                      </c:pt>
                      <c:pt idx="88">
                        <c:v>11</c:v>
                      </c:pt>
                      <c:pt idx="89">
                        <c:v>13</c:v>
                      </c:pt>
                      <c:pt idx="90">
                        <c:v>9</c:v>
                      </c:pt>
                      <c:pt idx="91">
                        <c:v>23</c:v>
                      </c:pt>
                      <c:pt idx="92">
                        <c:v>16</c:v>
                      </c:pt>
                      <c:pt idx="93">
                        <c:v>9</c:v>
                      </c:pt>
                      <c:pt idx="94">
                        <c:v>11</c:v>
                      </c:pt>
                      <c:pt idx="95">
                        <c:v>8</c:v>
                      </c:pt>
                      <c:pt idx="96">
                        <c:v>3</c:v>
                      </c:pt>
                      <c:pt idx="97">
                        <c:v>9</c:v>
                      </c:pt>
                      <c:pt idx="98">
                        <c:v>4</c:v>
                      </c:pt>
                      <c:pt idx="99">
                        <c:v>7</c:v>
                      </c:pt>
                      <c:pt idx="100">
                        <c:v>5</c:v>
                      </c:pt>
                      <c:pt idx="101">
                        <c:v>4</c:v>
                      </c:pt>
                      <c:pt idx="102">
                        <c:v>5</c:v>
                      </c:pt>
                      <c:pt idx="103">
                        <c:v>5</c:v>
                      </c:pt>
                      <c:pt idx="104">
                        <c:v>3</c:v>
                      </c:pt>
                      <c:pt idx="105">
                        <c:v>5</c:v>
                      </c:pt>
                      <c:pt idx="106">
                        <c:v>4</c:v>
                      </c:pt>
                      <c:pt idx="107">
                        <c:v>3</c:v>
                      </c:pt>
                      <c:pt idx="108">
                        <c:v>6</c:v>
                      </c:pt>
                      <c:pt idx="109">
                        <c:v>5</c:v>
                      </c:pt>
                      <c:pt idx="110">
                        <c:v>9</c:v>
                      </c:pt>
                      <c:pt idx="111">
                        <c:v>7</c:v>
                      </c:pt>
                      <c:pt idx="112">
                        <c:v>6</c:v>
                      </c:pt>
                      <c:pt idx="113">
                        <c:v>6</c:v>
                      </c:pt>
                      <c:pt idx="114">
                        <c:v>7</c:v>
                      </c:pt>
                      <c:pt idx="115">
                        <c:v>5</c:v>
                      </c:pt>
                      <c:pt idx="116">
                        <c:v>9</c:v>
                      </c:pt>
                      <c:pt idx="117">
                        <c:v>8</c:v>
                      </c:pt>
                      <c:pt idx="118">
                        <c:v>5</c:v>
                      </c:pt>
                      <c:pt idx="119">
                        <c:v>3</c:v>
                      </c:pt>
                      <c:pt idx="120">
                        <c:v>6</c:v>
                      </c:pt>
                      <c:pt idx="121">
                        <c:v>3</c:v>
                      </c:pt>
                      <c:pt idx="122">
                        <c:v>3</c:v>
                      </c:pt>
                      <c:pt idx="123">
                        <c:v>5</c:v>
                      </c:pt>
                      <c:pt idx="124">
                        <c:v>4</c:v>
                      </c:pt>
                      <c:pt idx="125">
                        <c:v>6</c:v>
                      </c:pt>
                      <c:pt idx="126">
                        <c:v>4</c:v>
                      </c:pt>
                      <c:pt idx="127">
                        <c:v>9</c:v>
                      </c:pt>
                      <c:pt idx="128">
                        <c:v>8</c:v>
                      </c:pt>
                      <c:pt idx="129">
                        <c:v>9</c:v>
                      </c:pt>
                      <c:pt idx="130">
                        <c:v>7</c:v>
                      </c:pt>
                      <c:pt idx="131">
                        <c:v>5</c:v>
                      </c:pt>
                      <c:pt idx="132">
                        <c:v>9</c:v>
                      </c:pt>
                      <c:pt idx="133">
                        <c:v>8</c:v>
                      </c:pt>
                      <c:pt idx="134">
                        <c:v>12</c:v>
                      </c:pt>
                      <c:pt idx="135">
                        <c:v>7</c:v>
                      </c:pt>
                      <c:pt idx="136">
                        <c:v>8</c:v>
                      </c:pt>
                      <c:pt idx="137">
                        <c:v>6</c:v>
                      </c:pt>
                      <c:pt idx="138">
                        <c:v>5</c:v>
                      </c:pt>
                      <c:pt idx="139">
                        <c:v>6</c:v>
                      </c:pt>
                      <c:pt idx="140">
                        <c:v>3</c:v>
                      </c:pt>
                      <c:pt idx="141">
                        <c:v>5</c:v>
                      </c:pt>
                      <c:pt idx="142">
                        <c:v>5</c:v>
                      </c:pt>
                      <c:pt idx="143">
                        <c:v>3</c:v>
                      </c:pt>
                      <c:pt idx="144">
                        <c:v>5</c:v>
                      </c:pt>
                      <c:pt idx="145">
                        <c:v>1</c:v>
                      </c:pt>
                      <c:pt idx="146">
                        <c:v>3</c:v>
                      </c:pt>
                      <c:pt idx="147">
                        <c:v>6</c:v>
                      </c:pt>
                      <c:pt idx="148">
                        <c:v>2</c:v>
                      </c:pt>
                      <c:pt idx="149">
                        <c:v>3</c:v>
                      </c:pt>
                      <c:pt idx="150">
                        <c:v>5</c:v>
                      </c:pt>
                      <c:pt idx="151">
                        <c:v>7</c:v>
                      </c:pt>
                      <c:pt idx="152">
                        <c:v>5</c:v>
                      </c:pt>
                      <c:pt idx="153">
                        <c:v>4</c:v>
                      </c:pt>
                      <c:pt idx="154">
                        <c:v>3</c:v>
                      </c:pt>
                      <c:pt idx="155">
                        <c:v>3</c:v>
                      </c:pt>
                      <c:pt idx="156">
                        <c:v>3</c:v>
                      </c:pt>
                      <c:pt idx="157">
                        <c:v>3</c:v>
                      </c:pt>
                      <c:pt idx="158">
                        <c:v>4</c:v>
                      </c:pt>
                      <c:pt idx="159">
                        <c:v>5</c:v>
                      </c:pt>
                      <c:pt idx="160">
                        <c:v>5</c:v>
                      </c:pt>
                      <c:pt idx="161">
                        <c:v>4</c:v>
                      </c:pt>
                      <c:pt idx="162">
                        <c:v>5</c:v>
                      </c:pt>
                      <c:pt idx="163">
                        <c:v>8</c:v>
                      </c:pt>
                      <c:pt idx="164">
                        <c:v>6</c:v>
                      </c:pt>
                      <c:pt idx="165">
                        <c:v>6</c:v>
                      </c:pt>
                      <c:pt idx="166">
                        <c:v>8</c:v>
                      </c:pt>
                      <c:pt idx="167">
                        <c:v>9</c:v>
                      </c:pt>
                      <c:pt idx="168">
                        <c:v>15</c:v>
                      </c:pt>
                      <c:pt idx="169">
                        <c:v>7</c:v>
                      </c:pt>
                      <c:pt idx="170">
                        <c:v>10</c:v>
                      </c:pt>
                      <c:pt idx="171">
                        <c:v>13</c:v>
                      </c:pt>
                      <c:pt idx="172">
                        <c:v>11</c:v>
                      </c:pt>
                      <c:pt idx="173">
                        <c:v>6</c:v>
                      </c:pt>
                      <c:pt idx="174">
                        <c:v>3</c:v>
                      </c:pt>
                      <c:pt idx="175">
                        <c:v>5</c:v>
                      </c:pt>
                      <c:pt idx="176">
                        <c:v>10</c:v>
                      </c:pt>
                      <c:pt idx="177">
                        <c:v>8</c:v>
                      </c:pt>
                      <c:pt idx="178">
                        <c:v>12</c:v>
                      </c:pt>
                      <c:pt idx="179">
                        <c:v>5</c:v>
                      </c:pt>
                      <c:pt idx="180">
                        <c:v>5</c:v>
                      </c:pt>
                      <c:pt idx="181">
                        <c:v>3</c:v>
                      </c:pt>
                      <c:pt idx="182">
                        <c:v>6</c:v>
                      </c:pt>
                      <c:pt idx="183">
                        <c:v>7</c:v>
                      </c:pt>
                      <c:pt idx="184">
                        <c:v>6</c:v>
                      </c:pt>
                      <c:pt idx="185">
                        <c:v>9</c:v>
                      </c:pt>
                      <c:pt idx="186">
                        <c:v>15</c:v>
                      </c:pt>
                      <c:pt idx="187">
                        <c:v>11</c:v>
                      </c:pt>
                      <c:pt idx="188">
                        <c:v>13</c:v>
                      </c:pt>
                      <c:pt idx="189">
                        <c:v>17</c:v>
                      </c:pt>
                      <c:pt idx="190">
                        <c:v>12</c:v>
                      </c:pt>
                      <c:pt idx="191">
                        <c:v>18</c:v>
                      </c:pt>
                      <c:pt idx="192">
                        <c:v>12</c:v>
                      </c:pt>
                      <c:pt idx="193">
                        <c:v>10</c:v>
                      </c:pt>
                      <c:pt idx="194">
                        <c:v>16</c:v>
                      </c:pt>
                      <c:pt idx="195">
                        <c:v>19</c:v>
                      </c:pt>
                      <c:pt idx="196">
                        <c:v>30</c:v>
                      </c:pt>
                      <c:pt idx="197">
                        <c:v>4</c:v>
                      </c:pt>
                      <c:pt idx="198">
                        <c:v>7</c:v>
                      </c:pt>
                      <c:pt idx="199">
                        <c:v>4</c:v>
                      </c:pt>
                      <c:pt idx="200">
                        <c:v>4</c:v>
                      </c:pt>
                      <c:pt idx="201">
                        <c:v>2</c:v>
                      </c:pt>
                      <c:pt idx="202">
                        <c:v>3</c:v>
                      </c:pt>
                      <c:pt idx="203">
                        <c:v>5</c:v>
                      </c:pt>
                      <c:pt idx="204">
                        <c:v>4</c:v>
                      </c:pt>
                      <c:pt idx="205">
                        <c:v>4</c:v>
                      </c:pt>
                      <c:pt idx="206">
                        <c:v>5</c:v>
                      </c:pt>
                      <c:pt idx="207">
                        <c:v>3</c:v>
                      </c:pt>
                      <c:pt idx="208">
                        <c:v>5</c:v>
                      </c:pt>
                    </c:numCache>
                  </c:numRef>
                </c:val>
                <c:smooth val="0"/>
                <c:extLst xmlns:c15="http://schemas.microsoft.com/office/drawing/2012/chart">
                  <c:ext xmlns:c16="http://schemas.microsoft.com/office/drawing/2014/chart" uri="{C3380CC4-5D6E-409C-BE32-E72D297353CC}">
                    <c16:uniqueId val="{00000004-AAA3-4A42-92AB-262473FD0613}"/>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tarifa social: (Argentina)</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Sheet1!$A$2:$A$210</c15:sqref>
                        </c15:formulaRef>
                      </c:ext>
                    </c:extLst>
                    <c:strCache>
                      <c:ptCount val="209"/>
                      <c:pt idx="0">
                        <c:v>2015-01-04</c:v>
                      </c:pt>
                      <c:pt idx="1">
                        <c:v>2015-01-11</c:v>
                      </c:pt>
                      <c:pt idx="2">
                        <c:v>2015-01-18</c:v>
                      </c:pt>
                      <c:pt idx="3">
                        <c:v>2015-01-25</c:v>
                      </c:pt>
                      <c:pt idx="4">
                        <c:v>2015-02-01</c:v>
                      </c:pt>
                      <c:pt idx="5">
                        <c:v>2015-02-08</c:v>
                      </c:pt>
                      <c:pt idx="6">
                        <c:v>2015-02-15</c:v>
                      </c:pt>
                      <c:pt idx="7">
                        <c:v>2015-02-22</c:v>
                      </c:pt>
                      <c:pt idx="8">
                        <c:v>2015-03-01</c:v>
                      </c:pt>
                      <c:pt idx="9">
                        <c:v>2015-03-08</c:v>
                      </c:pt>
                      <c:pt idx="10">
                        <c:v>2015-03-15</c:v>
                      </c:pt>
                      <c:pt idx="11">
                        <c:v>2015-03-22</c:v>
                      </c:pt>
                      <c:pt idx="12">
                        <c:v>2015-03-29</c:v>
                      </c:pt>
                      <c:pt idx="13">
                        <c:v>2015-04-05</c:v>
                      </c:pt>
                      <c:pt idx="14">
                        <c:v>2015-04-12</c:v>
                      </c:pt>
                      <c:pt idx="15">
                        <c:v>2015-04-19</c:v>
                      </c:pt>
                      <c:pt idx="16">
                        <c:v>2015-04-26</c:v>
                      </c:pt>
                      <c:pt idx="17">
                        <c:v>2015-05-03</c:v>
                      </c:pt>
                      <c:pt idx="18">
                        <c:v>2015-05-10</c:v>
                      </c:pt>
                      <c:pt idx="19">
                        <c:v>2015-05-17</c:v>
                      </c:pt>
                      <c:pt idx="20">
                        <c:v>2015-05-24</c:v>
                      </c:pt>
                      <c:pt idx="21">
                        <c:v>2015-05-31</c:v>
                      </c:pt>
                      <c:pt idx="22">
                        <c:v>2015-06-07</c:v>
                      </c:pt>
                      <c:pt idx="23">
                        <c:v>2015-06-14</c:v>
                      </c:pt>
                      <c:pt idx="24">
                        <c:v>2015-06-21</c:v>
                      </c:pt>
                      <c:pt idx="25">
                        <c:v>2015-06-28</c:v>
                      </c:pt>
                      <c:pt idx="26">
                        <c:v>2015-07-05</c:v>
                      </c:pt>
                      <c:pt idx="27">
                        <c:v>2015-07-12</c:v>
                      </c:pt>
                      <c:pt idx="28">
                        <c:v>2015-07-19</c:v>
                      </c:pt>
                      <c:pt idx="29">
                        <c:v>2015-07-26</c:v>
                      </c:pt>
                      <c:pt idx="30">
                        <c:v>2015-08-02</c:v>
                      </c:pt>
                      <c:pt idx="31">
                        <c:v>2015-08-09</c:v>
                      </c:pt>
                      <c:pt idx="32">
                        <c:v>2015-08-16</c:v>
                      </c:pt>
                      <c:pt idx="33">
                        <c:v>2015-08-23</c:v>
                      </c:pt>
                      <c:pt idx="34">
                        <c:v>2015-08-30</c:v>
                      </c:pt>
                      <c:pt idx="35">
                        <c:v>2015-09-06</c:v>
                      </c:pt>
                      <c:pt idx="36">
                        <c:v>2015-09-13</c:v>
                      </c:pt>
                      <c:pt idx="37">
                        <c:v>2015-09-20</c:v>
                      </c:pt>
                      <c:pt idx="38">
                        <c:v>2015-09-27</c:v>
                      </c:pt>
                      <c:pt idx="39">
                        <c:v>2015-10-04</c:v>
                      </c:pt>
                      <c:pt idx="40">
                        <c:v>2015-10-11</c:v>
                      </c:pt>
                      <c:pt idx="41">
                        <c:v>2015-10-18</c:v>
                      </c:pt>
                      <c:pt idx="42">
                        <c:v>2015-10-25</c:v>
                      </c:pt>
                      <c:pt idx="43">
                        <c:v>2015-11-01</c:v>
                      </c:pt>
                      <c:pt idx="44">
                        <c:v>2015-11-08</c:v>
                      </c:pt>
                      <c:pt idx="45">
                        <c:v>2015-11-15</c:v>
                      </c:pt>
                      <c:pt idx="46">
                        <c:v>2015-11-22</c:v>
                      </c:pt>
                      <c:pt idx="47">
                        <c:v>2015-11-29</c:v>
                      </c:pt>
                      <c:pt idx="48">
                        <c:v>2015-12-06</c:v>
                      </c:pt>
                      <c:pt idx="49">
                        <c:v>2015-12-13</c:v>
                      </c:pt>
                      <c:pt idx="50">
                        <c:v>2015-12-20</c:v>
                      </c:pt>
                      <c:pt idx="51">
                        <c:v>2015-12-27</c:v>
                      </c:pt>
                      <c:pt idx="52">
                        <c:v>2016-01-03</c:v>
                      </c:pt>
                      <c:pt idx="53">
                        <c:v>2016-01-10</c:v>
                      </c:pt>
                      <c:pt idx="54">
                        <c:v>2016-01-17</c:v>
                      </c:pt>
                      <c:pt idx="55">
                        <c:v>2016-01-24</c:v>
                      </c:pt>
                      <c:pt idx="56">
                        <c:v>2016-01-31</c:v>
                      </c:pt>
                      <c:pt idx="57">
                        <c:v>2016-02-07</c:v>
                      </c:pt>
                      <c:pt idx="58">
                        <c:v>2016-02-14</c:v>
                      </c:pt>
                      <c:pt idx="59">
                        <c:v>2016-02-21</c:v>
                      </c:pt>
                      <c:pt idx="60">
                        <c:v>2016-02-28</c:v>
                      </c:pt>
                      <c:pt idx="61">
                        <c:v>2016-03-06</c:v>
                      </c:pt>
                      <c:pt idx="62">
                        <c:v>2016-03-13</c:v>
                      </c:pt>
                      <c:pt idx="63">
                        <c:v>2016-03-20</c:v>
                      </c:pt>
                      <c:pt idx="64">
                        <c:v>2016-03-27</c:v>
                      </c:pt>
                      <c:pt idx="65">
                        <c:v>2016-04-03</c:v>
                      </c:pt>
                      <c:pt idx="66">
                        <c:v>2016-04-10</c:v>
                      </c:pt>
                      <c:pt idx="67">
                        <c:v>2016-04-17</c:v>
                      </c:pt>
                      <c:pt idx="68">
                        <c:v>2016-04-24</c:v>
                      </c:pt>
                      <c:pt idx="69">
                        <c:v>2016-05-01</c:v>
                      </c:pt>
                      <c:pt idx="70">
                        <c:v>2016-05-08</c:v>
                      </c:pt>
                      <c:pt idx="71">
                        <c:v>2016-05-15</c:v>
                      </c:pt>
                      <c:pt idx="72">
                        <c:v>2016-05-22</c:v>
                      </c:pt>
                      <c:pt idx="73">
                        <c:v>2016-05-29</c:v>
                      </c:pt>
                      <c:pt idx="74">
                        <c:v>2016-06-05</c:v>
                      </c:pt>
                      <c:pt idx="75">
                        <c:v>2016-06-12</c:v>
                      </c:pt>
                      <c:pt idx="76">
                        <c:v>2016-06-19</c:v>
                      </c:pt>
                      <c:pt idx="77">
                        <c:v>2016-06-26</c:v>
                      </c:pt>
                      <c:pt idx="78">
                        <c:v>2016-07-03</c:v>
                      </c:pt>
                      <c:pt idx="79">
                        <c:v>2016-07-10</c:v>
                      </c:pt>
                      <c:pt idx="80">
                        <c:v>2016-07-17</c:v>
                      </c:pt>
                      <c:pt idx="81">
                        <c:v>2016-07-24</c:v>
                      </c:pt>
                      <c:pt idx="82">
                        <c:v>2016-07-31</c:v>
                      </c:pt>
                      <c:pt idx="83">
                        <c:v>2016-08-07</c:v>
                      </c:pt>
                      <c:pt idx="84">
                        <c:v>2016-08-14</c:v>
                      </c:pt>
                      <c:pt idx="85">
                        <c:v>2016-08-21</c:v>
                      </c:pt>
                      <c:pt idx="86">
                        <c:v>2016-08-28</c:v>
                      </c:pt>
                      <c:pt idx="87">
                        <c:v>2016-09-04</c:v>
                      </c:pt>
                      <c:pt idx="88">
                        <c:v>2016-09-11</c:v>
                      </c:pt>
                      <c:pt idx="89">
                        <c:v>2016-09-18</c:v>
                      </c:pt>
                      <c:pt idx="90">
                        <c:v>2016-09-25</c:v>
                      </c:pt>
                      <c:pt idx="91">
                        <c:v>2016-10-02</c:v>
                      </c:pt>
                      <c:pt idx="92">
                        <c:v>2016-10-09</c:v>
                      </c:pt>
                      <c:pt idx="93">
                        <c:v>2016-10-16</c:v>
                      </c:pt>
                      <c:pt idx="94">
                        <c:v>2016-10-23</c:v>
                      </c:pt>
                      <c:pt idx="95">
                        <c:v>2016-10-30</c:v>
                      </c:pt>
                      <c:pt idx="96">
                        <c:v>2016-11-06</c:v>
                      </c:pt>
                      <c:pt idx="97">
                        <c:v>2016-11-13</c:v>
                      </c:pt>
                      <c:pt idx="98">
                        <c:v>2016-11-20</c:v>
                      </c:pt>
                      <c:pt idx="99">
                        <c:v>2016-11-27</c:v>
                      </c:pt>
                      <c:pt idx="100">
                        <c:v>2016-12-04</c:v>
                      </c:pt>
                      <c:pt idx="101">
                        <c:v>2016-12-11</c:v>
                      </c:pt>
                      <c:pt idx="102">
                        <c:v>2016-12-18</c:v>
                      </c:pt>
                      <c:pt idx="103">
                        <c:v>2016-12-25</c:v>
                      </c:pt>
                      <c:pt idx="104">
                        <c:v>2017-01-01</c:v>
                      </c:pt>
                      <c:pt idx="105">
                        <c:v>2017-01-08</c:v>
                      </c:pt>
                      <c:pt idx="106">
                        <c:v>2017-01-15</c:v>
                      </c:pt>
                      <c:pt idx="107">
                        <c:v>2017-01-22</c:v>
                      </c:pt>
                      <c:pt idx="108">
                        <c:v>2017-01-29</c:v>
                      </c:pt>
                      <c:pt idx="109">
                        <c:v>2017-02-05</c:v>
                      </c:pt>
                      <c:pt idx="110">
                        <c:v>2017-02-12</c:v>
                      </c:pt>
                      <c:pt idx="111">
                        <c:v>2017-02-19</c:v>
                      </c:pt>
                      <c:pt idx="112">
                        <c:v>2017-02-26</c:v>
                      </c:pt>
                      <c:pt idx="113">
                        <c:v>2017-03-05</c:v>
                      </c:pt>
                      <c:pt idx="114">
                        <c:v>2017-03-12</c:v>
                      </c:pt>
                      <c:pt idx="115">
                        <c:v>2017-03-19</c:v>
                      </c:pt>
                      <c:pt idx="116">
                        <c:v>2017-03-26</c:v>
                      </c:pt>
                      <c:pt idx="117">
                        <c:v>2017-04-02</c:v>
                      </c:pt>
                      <c:pt idx="118">
                        <c:v>2017-04-09</c:v>
                      </c:pt>
                      <c:pt idx="119">
                        <c:v>2017-04-16</c:v>
                      </c:pt>
                      <c:pt idx="120">
                        <c:v>2017-04-23</c:v>
                      </c:pt>
                      <c:pt idx="121">
                        <c:v>2017-04-30</c:v>
                      </c:pt>
                      <c:pt idx="122">
                        <c:v>2017-05-07</c:v>
                      </c:pt>
                      <c:pt idx="123">
                        <c:v>2017-05-14</c:v>
                      </c:pt>
                      <c:pt idx="124">
                        <c:v>2017-05-21</c:v>
                      </c:pt>
                      <c:pt idx="125">
                        <c:v>2017-05-28</c:v>
                      </c:pt>
                      <c:pt idx="126">
                        <c:v>2017-06-04</c:v>
                      </c:pt>
                      <c:pt idx="127">
                        <c:v>2017-06-11</c:v>
                      </c:pt>
                      <c:pt idx="128">
                        <c:v>2017-06-18</c:v>
                      </c:pt>
                      <c:pt idx="129">
                        <c:v>2017-06-25</c:v>
                      </c:pt>
                      <c:pt idx="130">
                        <c:v>2017-07-02</c:v>
                      </c:pt>
                      <c:pt idx="131">
                        <c:v>2017-07-09</c:v>
                      </c:pt>
                      <c:pt idx="132">
                        <c:v>2017-07-16</c:v>
                      </c:pt>
                      <c:pt idx="133">
                        <c:v>2017-07-23</c:v>
                      </c:pt>
                      <c:pt idx="134">
                        <c:v>2017-07-30</c:v>
                      </c:pt>
                      <c:pt idx="135">
                        <c:v>2017-08-06</c:v>
                      </c:pt>
                      <c:pt idx="136">
                        <c:v>2017-08-13</c:v>
                      </c:pt>
                      <c:pt idx="137">
                        <c:v>2017-08-20</c:v>
                      </c:pt>
                      <c:pt idx="138">
                        <c:v>2017-08-27</c:v>
                      </c:pt>
                      <c:pt idx="139">
                        <c:v>2017-09-03</c:v>
                      </c:pt>
                      <c:pt idx="140">
                        <c:v>2017-09-10</c:v>
                      </c:pt>
                      <c:pt idx="141">
                        <c:v>2017-09-17</c:v>
                      </c:pt>
                      <c:pt idx="142">
                        <c:v>2017-09-24</c:v>
                      </c:pt>
                      <c:pt idx="143">
                        <c:v>2017-10-01</c:v>
                      </c:pt>
                      <c:pt idx="144">
                        <c:v>2017-10-08</c:v>
                      </c:pt>
                      <c:pt idx="145">
                        <c:v>2017-10-15</c:v>
                      </c:pt>
                      <c:pt idx="146">
                        <c:v>2017-10-22</c:v>
                      </c:pt>
                      <c:pt idx="147">
                        <c:v>2017-10-29</c:v>
                      </c:pt>
                      <c:pt idx="148">
                        <c:v>2017-11-05</c:v>
                      </c:pt>
                      <c:pt idx="149">
                        <c:v>2017-11-12</c:v>
                      </c:pt>
                      <c:pt idx="150">
                        <c:v>2017-11-19</c:v>
                      </c:pt>
                      <c:pt idx="151">
                        <c:v>2017-11-26</c:v>
                      </c:pt>
                      <c:pt idx="152">
                        <c:v>2017-12-03</c:v>
                      </c:pt>
                      <c:pt idx="153">
                        <c:v>2017-12-10</c:v>
                      </c:pt>
                      <c:pt idx="154">
                        <c:v>2017-12-17</c:v>
                      </c:pt>
                      <c:pt idx="155">
                        <c:v>2017-12-24</c:v>
                      </c:pt>
                      <c:pt idx="156">
                        <c:v>2017-12-31</c:v>
                      </c:pt>
                      <c:pt idx="157">
                        <c:v>2018-01-07</c:v>
                      </c:pt>
                      <c:pt idx="158">
                        <c:v>2018-01-14</c:v>
                      </c:pt>
                      <c:pt idx="159">
                        <c:v>2018-01-21</c:v>
                      </c:pt>
                      <c:pt idx="160">
                        <c:v>2018-01-28</c:v>
                      </c:pt>
                      <c:pt idx="161">
                        <c:v>2018-02-04</c:v>
                      </c:pt>
                      <c:pt idx="162">
                        <c:v>2018-02-11</c:v>
                      </c:pt>
                      <c:pt idx="163">
                        <c:v>2018-02-18</c:v>
                      </c:pt>
                      <c:pt idx="164">
                        <c:v>2018-02-25</c:v>
                      </c:pt>
                      <c:pt idx="165">
                        <c:v>2018-03-04</c:v>
                      </c:pt>
                      <c:pt idx="166">
                        <c:v>2018-03-11</c:v>
                      </c:pt>
                      <c:pt idx="167">
                        <c:v>2018-03-18</c:v>
                      </c:pt>
                      <c:pt idx="168">
                        <c:v>2018-03-25</c:v>
                      </c:pt>
                      <c:pt idx="169">
                        <c:v>2018-04-01</c:v>
                      </c:pt>
                      <c:pt idx="170">
                        <c:v>2018-04-08</c:v>
                      </c:pt>
                      <c:pt idx="171">
                        <c:v>2018-04-15</c:v>
                      </c:pt>
                      <c:pt idx="172">
                        <c:v>2018-04-22</c:v>
                      </c:pt>
                      <c:pt idx="173">
                        <c:v>2018-04-29</c:v>
                      </c:pt>
                      <c:pt idx="174">
                        <c:v>2018-05-06</c:v>
                      </c:pt>
                      <c:pt idx="175">
                        <c:v>2018-05-13</c:v>
                      </c:pt>
                      <c:pt idx="176">
                        <c:v>2018-05-20</c:v>
                      </c:pt>
                      <c:pt idx="177">
                        <c:v>2018-05-27</c:v>
                      </c:pt>
                      <c:pt idx="178">
                        <c:v>2018-06-03</c:v>
                      </c:pt>
                      <c:pt idx="179">
                        <c:v>2018-06-10</c:v>
                      </c:pt>
                      <c:pt idx="180">
                        <c:v>2018-06-17</c:v>
                      </c:pt>
                      <c:pt idx="181">
                        <c:v>2018-06-24</c:v>
                      </c:pt>
                      <c:pt idx="182">
                        <c:v>2018-07-01</c:v>
                      </c:pt>
                      <c:pt idx="183">
                        <c:v>2018-07-08</c:v>
                      </c:pt>
                      <c:pt idx="184">
                        <c:v>2018-07-15</c:v>
                      </c:pt>
                      <c:pt idx="185">
                        <c:v>2018-07-22</c:v>
                      </c:pt>
                      <c:pt idx="186">
                        <c:v>2018-07-29</c:v>
                      </c:pt>
                      <c:pt idx="187">
                        <c:v>2018-08-05</c:v>
                      </c:pt>
                      <c:pt idx="188">
                        <c:v>2018-08-12</c:v>
                      </c:pt>
                      <c:pt idx="189">
                        <c:v>2018-08-19</c:v>
                      </c:pt>
                      <c:pt idx="190">
                        <c:v>2018-08-26</c:v>
                      </c:pt>
                      <c:pt idx="191">
                        <c:v>2018-09-02</c:v>
                      </c:pt>
                      <c:pt idx="192">
                        <c:v>2018-09-09</c:v>
                      </c:pt>
                      <c:pt idx="193">
                        <c:v>2018-09-16</c:v>
                      </c:pt>
                      <c:pt idx="194">
                        <c:v>2018-09-23</c:v>
                      </c:pt>
                      <c:pt idx="195">
                        <c:v>2018-09-30</c:v>
                      </c:pt>
                      <c:pt idx="196">
                        <c:v>2018-10-07</c:v>
                      </c:pt>
                      <c:pt idx="197">
                        <c:v>2018-10-14</c:v>
                      </c:pt>
                      <c:pt idx="198">
                        <c:v>2018-10-21</c:v>
                      </c:pt>
                      <c:pt idx="199">
                        <c:v>2018-10-28</c:v>
                      </c:pt>
                      <c:pt idx="200">
                        <c:v>2018-11-04</c:v>
                      </c:pt>
                      <c:pt idx="201">
                        <c:v>2018-11-11</c:v>
                      </c:pt>
                      <c:pt idx="202">
                        <c:v>2018-11-18</c:v>
                      </c:pt>
                      <c:pt idx="203">
                        <c:v>2018-11-25</c:v>
                      </c:pt>
                      <c:pt idx="204">
                        <c:v>2018-12-02</c:v>
                      </c:pt>
                      <c:pt idx="205">
                        <c:v>2018-12-09</c:v>
                      </c:pt>
                      <c:pt idx="206">
                        <c:v>2018-12-16</c:v>
                      </c:pt>
                      <c:pt idx="207">
                        <c:v>2018-12-23</c:v>
                      </c:pt>
                      <c:pt idx="208">
                        <c:v>2018-12-30</c:v>
                      </c:pt>
                    </c:strCache>
                  </c:strRef>
                </c:cat>
                <c:val>
                  <c:numRef>
                    <c:extLst xmlns:c15="http://schemas.microsoft.com/office/drawing/2012/chart">
                      <c:ext xmlns:c15="http://schemas.microsoft.com/office/drawing/2012/chart" uri="{02D57815-91ED-43cb-92C2-25804820EDAC}">
                        <c15:formulaRef>
                          <c15:sqref>Sheet1!$G$2:$G$210</c15:sqref>
                        </c15:formulaRef>
                      </c:ext>
                    </c:extLst>
                    <c:numCache>
                      <c:formatCode>0</c:formatCode>
                      <c:ptCount val="20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6</c:v>
                      </c:pt>
                      <c:pt idx="56">
                        <c:v>39</c:v>
                      </c:pt>
                      <c:pt idx="57">
                        <c:v>16</c:v>
                      </c:pt>
                      <c:pt idx="58">
                        <c:v>13</c:v>
                      </c:pt>
                      <c:pt idx="59">
                        <c:v>9</c:v>
                      </c:pt>
                      <c:pt idx="60">
                        <c:v>7</c:v>
                      </c:pt>
                      <c:pt idx="61">
                        <c:v>7</c:v>
                      </c:pt>
                      <c:pt idx="62">
                        <c:v>6</c:v>
                      </c:pt>
                      <c:pt idx="63">
                        <c:v>6</c:v>
                      </c:pt>
                      <c:pt idx="64">
                        <c:v>61</c:v>
                      </c:pt>
                      <c:pt idx="65">
                        <c:v>100</c:v>
                      </c:pt>
                      <c:pt idx="66">
                        <c:v>77</c:v>
                      </c:pt>
                      <c:pt idx="67">
                        <c:v>45</c:v>
                      </c:pt>
                      <c:pt idx="68">
                        <c:v>46</c:v>
                      </c:pt>
                      <c:pt idx="69">
                        <c:v>47</c:v>
                      </c:pt>
                      <c:pt idx="70">
                        <c:v>45</c:v>
                      </c:pt>
                      <c:pt idx="71">
                        <c:v>47</c:v>
                      </c:pt>
                      <c:pt idx="72">
                        <c:v>55</c:v>
                      </c:pt>
                      <c:pt idx="73">
                        <c:v>51</c:v>
                      </c:pt>
                      <c:pt idx="74">
                        <c:v>47</c:v>
                      </c:pt>
                      <c:pt idx="75">
                        <c:v>28</c:v>
                      </c:pt>
                      <c:pt idx="76">
                        <c:v>30</c:v>
                      </c:pt>
                      <c:pt idx="77">
                        <c:v>30</c:v>
                      </c:pt>
                      <c:pt idx="78">
                        <c:v>26</c:v>
                      </c:pt>
                      <c:pt idx="79">
                        <c:v>29</c:v>
                      </c:pt>
                      <c:pt idx="80">
                        <c:v>17</c:v>
                      </c:pt>
                      <c:pt idx="81">
                        <c:v>13</c:v>
                      </c:pt>
                      <c:pt idx="82">
                        <c:v>12</c:v>
                      </c:pt>
                      <c:pt idx="83">
                        <c:v>8</c:v>
                      </c:pt>
                      <c:pt idx="84">
                        <c:v>9</c:v>
                      </c:pt>
                      <c:pt idx="85">
                        <c:v>10</c:v>
                      </c:pt>
                      <c:pt idx="86">
                        <c:v>8</c:v>
                      </c:pt>
                      <c:pt idx="87">
                        <c:v>9</c:v>
                      </c:pt>
                      <c:pt idx="88">
                        <c:v>7</c:v>
                      </c:pt>
                      <c:pt idx="89">
                        <c:v>9</c:v>
                      </c:pt>
                      <c:pt idx="90">
                        <c:v>8</c:v>
                      </c:pt>
                      <c:pt idx="91">
                        <c:v>11</c:v>
                      </c:pt>
                      <c:pt idx="92">
                        <c:v>12</c:v>
                      </c:pt>
                      <c:pt idx="93">
                        <c:v>9</c:v>
                      </c:pt>
                      <c:pt idx="94">
                        <c:v>10</c:v>
                      </c:pt>
                      <c:pt idx="95">
                        <c:v>9</c:v>
                      </c:pt>
                      <c:pt idx="96">
                        <c:v>5</c:v>
                      </c:pt>
                      <c:pt idx="97">
                        <c:v>6</c:v>
                      </c:pt>
                      <c:pt idx="98">
                        <c:v>5</c:v>
                      </c:pt>
                      <c:pt idx="99">
                        <c:v>4</c:v>
                      </c:pt>
                      <c:pt idx="100">
                        <c:v>4</c:v>
                      </c:pt>
                      <c:pt idx="101">
                        <c:v>5</c:v>
                      </c:pt>
                      <c:pt idx="102">
                        <c:v>3</c:v>
                      </c:pt>
                      <c:pt idx="103">
                        <c:v>4</c:v>
                      </c:pt>
                      <c:pt idx="104">
                        <c:v>4</c:v>
                      </c:pt>
                      <c:pt idx="105">
                        <c:v>5</c:v>
                      </c:pt>
                      <c:pt idx="106">
                        <c:v>4</c:v>
                      </c:pt>
                      <c:pt idx="107">
                        <c:v>5</c:v>
                      </c:pt>
                      <c:pt idx="108">
                        <c:v>9</c:v>
                      </c:pt>
                      <c:pt idx="109">
                        <c:v>6</c:v>
                      </c:pt>
                      <c:pt idx="110">
                        <c:v>7</c:v>
                      </c:pt>
                      <c:pt idx="111">
                        <c:v>6</c:v>
                      </c:pt>
                      <c:pt idx="112">
                        <c:v>5</c:v>
                      </c:pt>
                      <c:pt idx="113">
                        <c:v>5</c:v>
                      </c:pt>
                      <c:pt idx="114">
                        <c:v>7</c:v>
                      </c:pt>
                      <c:pt idx="115">
                        <c:v>6</c:v>
                      </c:pt>
                      <c:pt idx="116">
                        <c:v>7</c:v>
                      </c:pt>
                      <c:pt idx="117">
                        <c:v>6</c:v>
                      </c:pt>
                      <c:pt idx="118">
                        <c:v>4</c:v>
                      </c:pt>
                      <c:pt idx="119">
                        <c:v>6</c:v>
                      </c:pt>
                      <c:pt idx="120">
                        <c:v>6</c:v>
                      </c:pt>
                      <c:pt idx="121">
                        <c:v>5</c:v>
                      </c:pt>
                      <c:pt idx="122">
                        <c:v>5</c:v>
                      </c:pt>
                      <c:pt idx="123">
                        <c:v>5</c:v>
                      </c:pt>
                      <c:pt idx="124">
                        <c:v>5</c:v>
                      </c:pt>
                      <c:pt idx="125">
                        <c:v>4</c:v>
                      </c:pt>
                      <c:pt idx="126">
                        <c:v>6</c:v>
                      </c:pt>
                      <c:pt idx="127">
                        <c:v>5</c:v>
                      </c:pt>
                      <c:pt idx="128">
                        <c:v>5</c:v>
                      </c:pt>
                      <c:pt idx="129">
                        <c:v>5</c:v>
                      </c:pt>
                      <c:pt idx="130">
                        <c:v>5</c:v>
                      </c:pt>
                      <c:pt idx="131">
                        <c:v>6</c:v>
                      </c:pt>
                      <c:pt idx="132">
                        <c:v>6</c:v>
                      </c:pt>
                      <c:pt idx="133">
                        <c:v>6</c:v>
                      </c:pt>
                      <c:pt idx="134">
                        <c:v>6</c:v>
                      </c:pt>
                      <c:pt idx="135">
                        <c:v>6</c:v>
                      </c:pt>
                      <c:pt idx="136">
                        <c:v>7</c:v>
                      </c:pt>
                      <c:pt idx="137">
                        <c:v>5</c:v>
                      </c:pt>
                      <c:pt idx="138">
                        <c:v>6</c:v>
                      </c:pt>
                      <c:pt idx="139">
                        <c:v>6</c:v>
                      </c:pt>
                      <c:pt idx="140">
                        <c:v>5</c:v>
                      </c:pt>
                      <c:pt idx="141">
                        <c:v>4</c:v>
                      </c:pt>
                      <c:pt idx="142">
                        <c:v>5</c:v>
                      </c:pt>
                      <c:pt idx="143">
                        <c:v>5</c:v>
                      </c:pt>
                      <c:pt idx="144">
                        <c:v>5</c:v>
                      </c:pt>
                      <c:pt idx="145">
                        <c:v>3</c:v>
                      </c:pt>
                      <c:pt idx="146">
                        <c:v>4</c:v>
                      </c:pt>
                      <c:pt idx="147">
                        <c:v>4</c:v>
                      </c:pt>
                      <c:pt idx="148">
                        <c:v>3</c:v>
                      </c:pt>
                      <c:pt idx="149">
                        <c:v>4</c:v>
                      </c:pt>
                      <c:pt idx="150">
                        <c:v>3</c:v>
                      </c:pt>
                      <c:pt idx="151">
                        <c:v>4</c:v>
                      </c:pt>
                      <c:pt idx="152">
                        <c:v>4</c:v>
                      </c:pt>
                      <c:pt idx="153">
                        <c:v>3</c:v>
                      </c:pt>
                      <c:pt idx="154">
                        <c:v>3</c:v>
                      </c:pt>
                      <c:pt idx="155">
                        <c:v>4</c:v>
                      </c:pt>
                      <c:pt idx="156">
                        <c:v>9</c:v>
                      </c:pt>
                      <c:pt idx="157">
                        <c:v>4</c:v>
                      </c:pt>
                      <c:pt idx="158">
                        <c:v>5</c:v>
                      </c:pt>
                      <c:pt idx="159">
                        <c:v>5</c:v>
                      </c:pt>
                      <c:pt idx="160">
                        <c:v>11</c:v>
                      </c:pt>
                      <c:pt idx="161">
                        <c:v>7</c:v>
                      </c:pt>
                      <c:pt idx="162">
                        <c:v>5</c:v>
                      </c:pt>
                      <c:pt idx="163">
                        <c:v>7</c:v>
                      </c:pt>
                      <c:pt idx="164">
                        <c:v>7</c:v>
                      </c:pt>
                      <c:pt idx="165">
                        <c:v>7</c:v>
                      </c:pt>
                      <c:pt idx="166">
                        <c:v>7</c:v>
                      </c:pt>
                      <c:pt idx="167">
                        <c:v>7</c:v>
                      </c:pt>
                      <c:pt idx="168">
                        <c:v>7</c:v>
                      </c:pt>
                      <c:pt idx="169">
                        <c:v>7</c:v>
                      </c:pt>
                      <c:pt idx="170">
                        <c:v>9</c:v>
                      </c:pt>
                      <c:pt idx="171">
                        <c:v>11</c:v>
                      </c:pt>
                      <c:pt idx="172">
                        <c:v>12</c:v>
                      </c:pt>
                      <c:pt idx="173">
                        <c:v>6</c:v>
                      </c:pt>
                      <c:pt idx="174">
                        <c:v>8</c:v>
                      </c:pt>
                      <c:pt idx="175">
                        <c:v>8</c:v>
                      </c:pt>
                      <c:pt idx="176">
                        <c:v>9</c:v>
                      </c:pt>
                      <c:pt idx="177">
                        <c:v>9</c:v>
                      </c:pt>
                      <c:pt idx="178">
                        <c:v>9</c:v>
                      </c:pt>
                      <c:pt idx="179">
                        <c:v>6</c:v>
                      </c:pt>
                      <c:pt idx="180">
                        <c:v>6</c:v>
                      </c:pt>
                      <c:pt idx="181">
                        <c:v>6</c:v>
                      </c:pt>
                      <c:pt idx="182">
                        <c:v>8</c:v>
                      </c:pt>
                      <c:pt idx="183">
                        <c:v>5</c:v>
                      </c:pt>
                      <c:pt idx="184">
                        <c:v>6</c:v>
                      </c:pt>
                      <c:pt idx="185">
                        <c:v>8</c:v>
                      </c:pt>
                      <c:pt idx="186">
                        <c:v>11</c:v>
                      </c:pt>
                      <c:pt idx="187">
                        <c:v>9</c:v>
                      </c:pt>
                      <c:pt idx="188">
                        <c:v>9</c:v>
                      </c:pt>
                      <c:pt idx="189">
                        <c:v>9</c:v>
                      </c:pt>
                      <c:pt idx="190">
                        <c:v>9</c:v>
                      </c:pt>
                      <c:pt idx="191">
                        <c:v>11</c:v>
                      </c:pt>
                      <c:pt idx="192">
                        <c:v>11</c:v>
                      </c:pt>
                      <c:pt idx="193">
                        <c:v>11</c:v>
                      </c:pt>
                      <c:pt idx="194">
                        <c:v>7</c:v>
                      </c:pt>
                      <c:pt idx="195">
                        <c:v>7</c:v>
                      </c:pt>
                      <c:pt idx="196">
                        <c:v>8</c:v>
                      </c:pt>
                      <c:pt idx="197">
                        <c:v>7</c:v>
                      </c:pt>
                      <c:pt idx="198">
                        <c:v>5</c:v>
                      </c:pt>
                      <c:pt idx="199">
                        <c:v>5</c:v>
                      </c:pt>
                      <c:pt idx="200">
                        <c:v>5</c:v>
                      </c:pt>
                      <c:pt idx="201">
                        <c:v>4</c:v>
                      </c:pt>
                      <c:pt idx="202">
                        <c:v>5</c:v>
                      </c:pt>
                      <c:pt idx="203">
                        <c:v>4</c:v>
                      </c:pt>
                      <c:pt idx="204">
                        <c:v>5</c:v>
                      </c:pt>
                      <c:pt idx="205">
                        <c:v>4</c:v>
                      </c:pt>
                      <c:pt idx="206">
                        <c:v>4</c:v>
                      </c:pt>
                      <c:pt idx="207">
                        <c:v>5</c:v>
                      </c:pt>
                      <c:pt idx="208">
                        <c:v>5</c:v>
                      </c:pt>
                    </c:numCache>
                  </c:numRef>
                </c:val>
                <c:smooth val="0"/>
                <c:extLst xmlns:c15="http://schemas.microsoft.com/office/drawing/2012/chart">
                  <c:ext xmlns:c16="http://schemas.microsoft.com/office/drawing/2014/chart" uri="{C3380CC4-5D6E-409C-BE32-E72D297353CC}">
                    <c16:uniqueId val="{00000005-AAA3-4A42-92AB-262473FD0613}"/>
                  </c:ext>
                </c:extLst>
              </c15:ser>
            </c15:filteredLineSeries>
          </c:ext>
        </c:extLst>
      </c:lineChart>
      <c:catAx>
        <c:axId val="326915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AR"/>
          </a:p>
        </c:txPr>
        <c:crossAx val="326920544"/>
        <c:crosses val="autoZero"/>
        <c:auto val="1"/>
        <c:lblAlgn val="ctr"/>
        <c:lblOffset val="100"/>
        <c:noMultiLvlLbl val="0"/>
      </c:catAx>
      <c:valAx>
        <c:axId val="3269205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AR"/>
          </a:p>
        </c:txPr>
        <c:crossAx val="326915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A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A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733638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2278765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382BA4A-0891-4BDA-8820-6515D367665A}" type="slidenum">
              <a:rPr lang="es-AR" smtClean="0"/>
              <a:t>‹Nº›</a:t>
            </a:fld>
            <a:endParaRPr lang="es-A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82888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3B737143-7090-4AD5-AB9D-79806358216E}" type="datetimeFigureOut">
              <a:rPr lang="es-AR" smtClean="0"/>
              <a:t>22/9/2020</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1548399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3B737143-7090-4AD5-AB9D-79806358216E}" type="datetimeFigureOut">
              <a:rPr lang="es-AR" smtClean="0"/>
              <a:t>22/9/2020</a:t>
            </a:fld>
            <a:endParaRPr lang="es-AR"/>
          </a:p>
        </p:txBody>
      </p:sp>
      <p:sp>
        <p:nvSpPr>
          <p:cNvPr id="6" name="Footer Placeholder 5"/>
          <p:cNvSpPr>
            <a:spLocks noGrp="1"/>
          </p:cNvSpPr>
          <p:nvPr>
            <p:ph type="ftr" sz="quarter" idx="11"/>
          </p:nvPr>
        </p:nvSpPr>
        <p:spPr/>
        <p:txBody>
          <a:bodyPr/>
          <a:lstStyle/>
          <a:p>
            <a:endParaRPr lang="es-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82BA4A-0891-4BDA-8820-6515D367665A}" type="slidenum">
              <a:rPr lang="es-AR" smtClean="0"/>
              <a:t>‹Nº›</a:t>
            </a:fld>
            <a:endParaRPr lang="es-A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6309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3B737143-7090-4AD5-AB9D-79806358216E}" type="datetimeFigureOut">
              <a:rPr lang="es-AR" smtClean="0"/>
              <a:t>22/9/2020</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314511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785394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3569788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1395075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3B737143-7090-4AD5-AB9D-79806358216E}" type="datetimeFigureOut">
              <a:rPr lang="es-AR" smtClean="0"/>
              <a:t>22/9/2020</a:t>
            </a:fld>
            <a:endParaRPr lang="es-AR"/>
          </a:p>
        </p:txBody>
      </p:sp>
      <p:sp>
        <p:nvSpPr>
          <p:cNvPr id="5" name="Footer Placeholder 4"/>
          <p:cNvSpPr>
            <a:spLocks noGrp="1"/>
          </p:cNvSpPr>
          <p:nvPr>
            <p:ph type="ftr" sz="quarter" idx="11"/>
          </p:nvPr>
        </p:nvSpPr>
        <p:spPr/>
        <p:txBody>
          <a:bodyPr/>
          <a:lstStyle/>
          <a:p>
            <a:endParaRPr lang="es-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2972288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B737143-7090-4AD5-AB9D-79806358216E}" type="datetimeFigureOut">
              <a:rPr lang="es-AR" smtClean="0"/>
              <a:t>22/9/2020</a:t>
            </a:fld>
            <a:endParaRPr lang="es-AR"/>
          </a:p>
        </p:txBody>
      </p:sp>
      <p:sp>
        <p:nvSpPr>
          <p:cNvPr id="6" name="Footer Placeholder 5"/>
          <p:cNvSpPr>
            <a:spLocks noGrp="1"/>
          </p:cNvSpPr>
          <p:nvPr>
            <p:ph type="ftr" sz="quarter" idx="11"/>
          </p:nvPr>
        </p:nvSpPr>
        <p:spPr/>
        <p:txBody>
          <a:bodyPr/>
          <a:lstStyle/>
          <a:p>
            <a:endParaRPr lang="es-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113338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B737143-7090-4AD5-AB9D-79806358216E}" type="datetimeFigureOut">
              <a:rPr lang="es-AR" smtClean="0"/>
              <a:t>22/9/2020</a:t>
            </a:fld>
            <a:endParaRPr lang="es-AR"/>
          </a:p>
        </p:txBody>
      </p:sp>
      <p:sp>
        <p:nvSpPr>
          <p:cNvPr id="8" name="Footer Placeholder 7"/>
          <p:cNvSpPr>
            <a:spLocks noGrp="1"/>
          </p:cNvSpPr>
          <p:nvPr>
            <p:ph type="ftr" sz="quarter" idx="11"/>
          </p:nvPr>
        </p:nvSpPr>
        <p:spPr/>
        <p:txBody>
          <a:bodyPr/>
          <a:lstStyle/>
          <a:p>
            <a:endParaRPr lang="es-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102349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B737143-7090-4AD5-AB9D-79806358216E}" type="datetimeFigureOut">
              <a:rPr lang="es-AR" smtClean="0"/>
              <a:t>22/9/2020</a:t>
            </a:fld>
            <a:endParaRPr lang="es-AR"/>
          </a:p>
        </p:txBody>
      </p:sp>
      <p:sp>
        <p:nvSpPr>
          <p:cNvPr id="4" name="Footer Placeholder 3"/>
          <p:cNvSpPr>
            <a:spLocks noGrp="1"/>
          </p:cNvSpPr>
          <p:nvPr>
            <p:ph type="ftr" sz="quarter" idx="11"/>
          </p:nvPr>
        </p:nvSpPr>
        <p:spPr/>
        <p:txBody>
          <a:bodyPr/>
          <a:lstStyle/>
          <a:p>
            <a:endParaRPr lang="es-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2067029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37143-7090-4AD5-AB9D-79806358216E}" type="datetimeFigureOut">
              <a:rPr lang="es-AR" smtClean="0"/>
              <a:t>22/9/2020</a:t>
            </a:fld>
            <a:endParaRPr lang="es-AR"/>
          </a:p>
        </p:txBody>
      </p:sp>
      <p:sp>
        <p:nvSpPr>
          <p:cNvPr id="3" name="Footer Placeholder 2"/>
          <p:cNvSpPr>
            <a:spLocks noGrp="1"/>
          </p:cNvSpPr>
          <p:nvPr>
            <p:ph type="ftr" sz="quarter" idx="11"/>
          </p:nvPr>
        </p:nvSpPr>
        <p:spPr/>
        <p:txBody>
          <a:bodyPr/>
          <a:lstStyle/>
          <a:p>
            <a:endParaRPr lang="es-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3871241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3B737143-7090-4AD5-AB9D-79806358216E}" type="datetimeFigureOut">
              <a:rPr lang="es-AR" smtClean="0"/>
              <a:t>22/9/2020</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3171196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3B737143-7090-4AD5-AB9D-79806358216E}" type="datetimeFigureOut">
              <a:rPr lang="es-AR" smtClean="0"/>
              <a:t>22/9/2020</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382BA4A-0891-4BDA-8820-6515D367665A}" type="slidenum">
              <a:rPr lang="es-AR" smtClean="0"/>
              <a:t>‹Nº›</a:t>
            </a:fld>
            <a:endParaRPr lang="es-AR"/>
          </a:p>
        </p:txBody>
      </p:sp>
    </p:spTree>
    <p:extLst>
      <p:ext uri="{BB962C8B-B14F-4D97-AF65-F5344CB8AC3E}">
        <p14:creationId xmlns:p14="http://schemas.microsoft.com/office/powerpoint/2010/main" val="2435674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B737143-7090-4AD5-AB9D-79806358216E}" type="datetimeFigureOut">
              <a:rPr lang="es-AR" smtClean="0"/>
              <a:t>22/9/2020</a:t>
            </a:fld>
            <a:endParaRPr lang="es-A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382BA4A-0891-4BDA-8820-6515D367665A}" type="slidenum">
              <a:rPr lang="es-AR" smtClean="0"/>
              <a:t>‹Nº›</a:t>
            </a:fld>
            <a:endParaRPr lang="es-AR"/>
          </a:p>
        </p:txBody>
      </p:sp>
    </p:spTree>
    <p:extLst>
      <p:ext uri="{BB962C8B-B14F-4D97-AF65-F5344CB8AC3E}">
        <p14:creationId xmlns:p14="http://schemas.microsoft.com/office/powerpoint/2010/main" val="881356867"/>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mfp.econo.unlp.edu.a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830431A-7A41-4D6E-A2A5-6E631CB74868}"/>
              </a:ext>
            </a:extLst>
          </p:cNvPr>
          <p:cNvSpPr/>
          <p:nvPr/>
        </p:nvSpPr>
        <p:spPr>
          <a:xfrm>
            <a:off x="3048000" y="2232038"/>
            <a:ext cx="7179076" cy="4622099"/>
          </a:xfrm>
          <a:prstGeom prst="rect">
            <a:avLst/>
          </a:prstGeom>
        </p:spPr>
        <p:txBody>
          <a:bodyPr wrap="square">
            <a:spAutoFit/>
          </a:bodyPr>
          <a:lstStyle/>
          <a:p>
            <a:pPr algn="ctr">
              <a:lnSpc>
                <a:spcPct val="107000"/>
              </a:lnSpc>
              <a:spcBef>
                <a:spcPts val="1200"/>
              </a:spcBef>
              <a:spcAft>
                <a:spcPts val="600"/>
              </a:spcAft>
            </a:pPr>
            <a:r>
              <a:rPr lang="es-AR" sz="2800" b="1" dirty="0">
                <a:latin typeface="Calibri" panose="020F0502020204030204" pitchFamily="34" charset="0"/>
                <a:ea typeface="Times New Roman" panose="02020603050405020304" pitchFamily="18" charset="0"/>
                <a:cs typeface="Calibri" panose="020F0502020204030204" pitchFamily="34" charset="0"/>
              </a:rPr>
              <a:t>Política de reversión del deterioro tarifario en la Argentina. Enero 2016 a Diciembre 2019</a:t>
            </a:r>
          </a:p>
          <a:p>
            <a:pPr algn="ctr">
              <a:lnSpc>
                <a:spcPct val="107000"/>
              </a:lnSpc>
              <a:spcBef>
                <a:spcPts val="1200"/>
              </a:spcBef>
              <a:spcAft>
                <a:spcPts val="600"/>
              </a:spcAft>
            </a:pPr>
            <a:r>
              <a:rPr lang="es-AR" sz="2000" b="1" dirty="0">
                <a:latin typeface="Calibri" panose="020F0502020204030204" pitchFamily="34" charset="0"/>
                <a:ea typeface="Calibri" panose="020F0502020204030204" pitchFamily="34" charset="0"/>
                <a:cs typeface="Times New Roman" panose="02020603050405020304" pitchFamily="18" charset="0"/>
              </a:rPr>
              <a:t>Walter </a:t>
            </a:r>
            <a:r>
              <a:rPr lang="es-AR" sz="2000" b="1" dirty="0" err="1">
                <a:latin typeface="Calibri" panose="020F0502020204030204" pitchFamily="34" charset="0"/>
                <a:ea typeface="Calibri" panose="020F0502020204030204" pitchFamily="34" charset="0"/>
                <a:cs typeface="Times New Roman" panose="02020603050405020304" pitchFamily="18" charset="0"/>
              </a:rPr>
              <a:t>Cont</a:t>
            </a:r>
            <a:r>
              <a:rPr lang="es-AR" sz="2000" b="1" dirty="0">
                <a:latin typeface="Calibri" panose="020F0502020204030204" pitchFamily="34" charset="0"/>
                <a:ea typeface="Calibri" panose="020F0502020204030204" pitchFamily="34" charset="0"/>
                <a:cs typeface="Times New Roman" panose="02020603050405020304" pitchFamily="18" charset="0"/>
              </a:rPr>
              <a:t> , Fernando Navajas, Francisco </a:t>
            </a:r>
            <a:r>
              <a:rPr lang="es-AR" sz="2000" b="1" dirty="0" err="1">
                <a:latin typeface="Calibri" panose="020F0502020204030204" pitchFamily="34" charset="0"/>
                <a:ea typeface="Calibri" panose="020F0502020204030204" pitchFamily="34" charset="0"/>
                <a:cs typeface="Times New Roman" panose="02020603050405020304" pitchFamily="18" charset="0"/>
              </a:rPr>
              <a:t>Pizzi</a:t>
            </a:r>
            <a:r>
              <a:rPr lang="es-AR" sz="2000" b="1" dirty="0">
                <a:latin typeface="Calibri" panose="020F0502020204030204" pitchFamily="34" charset="0"/>
                <a:ea typeface="Calibri" panose="020F0502020204030204" pitchFamily="34" charset="0"/>
                <a:cs typeface="Times New Roman" panose="02020603050405020304" pitchFamily="18" charset="0"/>
              </a:rPr>
              <a:t> y Alberto Porto</a:t>
            </a:r>
          </a:p>
          <a:p>
            <a:pPr algn="ctr">
              <a:lnSpc>
                <a:spcPct val="107000"/>
              </a:lnSpc>
              <a:spcBef>
                <a:spcPts val="1200"/>
              </a:spcBef>
              <a:spcAft>
                <a:spcPts val="600"/>
              </a:spcAft>
            </a:pPr>
            <a:endParaRPr lang="es-AR" sz="3200" b="1" dirty="0">
              <a:latin typeface="Calibri" panose="020F0502020204030204" pitchFamily="34" charset="0"/>
              <a:ea typeface="Calibri" panose="020F0502020204030204" pitchFamily="34" charset="0"/>
              <a:cs typeface="Times New Roman" panose="02020603050405020304" pitchFamily="18" charset="0"/>
            </a:endParaRPr>
          </a:p>
          <a:p>
            <a:pPr marL="449580" indent="449580">
              <a:lnSpc>
                <a:spcPct val="107000"/>
              </a:lnSpc>
              <a:spcAft>
                <a:spcPts val="800"/>
              </a:spcAft>
            </a:pPr>
            <a:endParaRPr lang="es-AR"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2400" i="1" dirty="0">
                <a:latin typeface="Calibri" panose="020F0502020204030204" pitchFamily="34" charset="0"/>
                <a:ea typeface="Calibri" panose="020F0502020204030204" pitchFamily="34" charset="0"/>
                <a:cs typeface="Times New Roman" panose="02020603050405020304" pitchFamily="18" charset="0"/>
              </a:rPr>
              <a:t>53º  Jornadas Internacionales de Finanzas Públicas</a:t>
            </a:r>
            <a:endParaRPr lang="es-AR" sz="2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2400" i="1" dirty="0">
                <a:latin typeface="Calibri" panose="020F0502020204030204" pitchFamily="34" charset="0"/>
                <a:ea typeface="Calibri" panose="020F0502020204030204" pitchFamily="34" charset="0"/>
                <a:cs typeface="Times New Roman" panose="02020603050405020304" pitchFamily="18" charset="0"/>
              </a:rPr>
              <a:t>Facultad de Ciencias Económicas-Universidad Nacional de Córdoba. Septiembre 2020</a:t>
            </a:r>
            <a:endParaRPr lang="es-AR" sz="24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endParaRPr lang="es-AR" sz="10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endParaRPr lang="es-AR" sz="1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4047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7CBE33-D22F-4A87-BD71-977E99CC4A97}"/>
              </a:ext>
            </a:extLst>
          </p:cNvPr>
          <p:cNvSpPr>
            <a:spLocks noGrp="1"/>
          </p:cNvSpPr>
          <p:nvPr>
            <p:ph type="title"/>
          </p:nvPr>
        </p:nvSpPr>
        <p:spPr/>
        <p:txBody>
          <a:bodyPr>
            <a:normAutofit/>
          </a:bodyPr>
          <a:lstStyle/>
          <a:p>
            <a:r>
              <a:rPr lang="es-AR" sz="3200" dirty="0"/>
              <a:t>TARIFA DE SUBTERRÁNEOS</a:t>
            </a:r>
          </a:p>
        </p:txBody>
      </p:sp>
      <p:pic>
        <p:nvPicPr>
          <p:cNvPr id="6" name="Marcador de contenido 5">
            <a:extLst>
              <a:ext uri="{FF2B5EF4-FFF2-40B4-BE49-F238E27FC236}">
                <a16:creationId xmlns:a16="http://schemas.microsoft.com/office/drawing/2014/main" id="{D3F28653-6466-4641-87EA-7C98B364B330}"/>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394143" y="1264555"/>
            <a:ext cx="8611368" cy="5185458"/>
          </a:xfrm>
          <a:prstGeom prst="rect">
            <a:avLst/>
          </a:prstGeom>
          <a:noFill/>
          <a:ln>
            <a:noFill/>
          </a:ln>
        </p:spPr>
      </p:pic>
    </p:spTree>
    <p:extLst>
      <p:ext uri="{BB962C8B-B14F-4D97-AF65-F5344CB8AC3E}">
        <p14:creationId xmlns:p14="http://schemas.microsoft.com/office/powerpoint/2010/main" val="57644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8CF6A1-4381-49B7-B408-7C309FB16703}"/>
              </a:ext>
            </a:extLst>
          </p:cNvPr>
          <p:cNvSpPr>
            <a:spLocks noGrp="1"/>
          </p:cNvSpPr>
          <p:nvPr>
            <p:ph type="title"/>
          </p:nvPr>
        </p:nvSpPr>
        <p:spPr/>
        <p:txBody>
          <a:bodyPr>
            <a:normAutofit/>
          </a:bodyPr>
          <a:lstStyle/>
          <a:p>
            <a:r>
              <a:rPr lang="es-AR" sz="3200" dirty="0"/>
              <a:t>TARIFA FERROCARRIL URBANO</a:t>
            </a:r>
          </a:p>
        </p:txBody>
      </p:sp>
      <p:pic>
        <p:nvPicPr>
          <p:cNvPr id="6" name="Marcador de contenido 5">
            <a:extLst>
              <a:ext uri="{FF2B5EF4-FFF2-40B4-BE49-F238E27FC236}">
                <a16:creationId xmlns:a16="http://schemas.microsoft.com/office/drawing/2014/main" id="{3AF4E816-BDEB-4267-B130-01E60672CB7F}"/>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92926" y="1354238"/>
            <a:ext cx="8599794" cy="4879652"/>
          </a:xfrm>
          <a:prstGeom prst="rect">
            <a:avLst/>
          </a:prstGeom>
          <a:noFill/>
          <a:ln>
            <a:noFill/>
          </a:ln>
        </p:spPr>
      </p:pic>
    </p:spTree>
    <p:extLst>
      <p:ext uri="{BB962C8B-B14F-4D97-AF65-F5344CB8AC3E}">
        <p14:creationId xmlns:p14="http://schemas.microsoft.com/office/powerpoint/2010/main" val="380678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A4A0E-26AC-490B-95D9-EF654D908DA5}"/>
              </a:ext>
            </a:extLst>
          </p:cNvPr>
          <p:cNvSpPr>
            <a:spLocks noGrp="1"/>
          </p:cNvSpPr>
          <p:nvPr>
            <p:ph type="title"/>
          </p:nvPr>
        </p:nvSpPr>
        <p:spPr/>
        <p:txBody>
          <a:bodyPr>
            <a:normAutofit/>
          </a:bodyPr>
          <a:lstStyle/>
          <a:p>
            <a:r>
              <a:rPr lang="es-AR" sz="3200" dirty="0"/>
              <a:t>TARIFA TRANSPORTE AUTOMOTOR URBANO</a:t>
            </a:r>
          </a:p>
        </p:txBody>
      </p:sp>
      <p:pic>
        <p:nvPicPr>
          <p:cNvPr id="6" name="Marcador de contenido 5">
            <a:extLst>
              <a:ext uri="{FF2B5EF4-FFF2-40B4-BE49-F238E27FC236}">
                <a16:creationId xmlns:a16="http://schemas.microsoft.com/office/drawing/2014/main" id="{654375F1-E870-4F08-A410-436C293930CB}"/>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8370" y="1575834"/>
            <a:ext cx="9132228" cy="4658056"/>
          </a:xfrm>
          <a:prstGeom prst="rect">
            <a:avLst/>
          </a:prstGeom>
          <a:noFill/>
          <a:ln>
            <a:noFill/>
          </a:ln>
        </p:spPr>
      </p:pic>
    </p:spTree>
    <p:extLst>
      <p:ext uri="{BB962C8B-B14F-4D97-AF65-F5344CB8AC3E}">
        <p14:creationId xmlns:p14="http://schemas.microsoft.com/office/powerpoint/2010/main" val="3924624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D115B1-46B0-4BA3-9455-0FE82D336A36}"/>
              </a:ext>
            </a:extLst>
          </p:cNvPr>
          <p:cNvSpPr>
            <a:spLocks noGrp="1"/>
          </p:cNvSpPr>
          <p:nvPr>
            <p:ph type="title"/>
          </p:nvPr>
        </p:nvSpPr>
        <p:spPr/>
        <p:txBody>
          <a:bodyPr>
            <a:normAutofit/>
          </a:bodyPr>
          <a:lstStyle/>
          <a:p>
            <a:r>
              <a:rPr lang="es-AR" sz="3200" dirty="0"/>
              <a:t>TARIFAS ELECTRICIDAD Y GAS RESIDENCIAL</a:t>
            </a:r>
          </a:p>
        </p:txBody>
      </p:sp>
      <p:pic>
        <p:nvPicPr>
          <p:cNvPr id="6" name="Marcador de contenido 5">
            <a:extLst>
              <a:ext uri="{FF2B5EF4-FFF2-40B4-BE49-F238E27FC236}">
                <a16:creationId xmlns:a16="http://schemas.microsoft.com/office/drawing/2014/main" id="{898D5D9F-AB81-4FEF-8874-8E683699064F}"/>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78020" y="1703366"/>
            <a:ext cx="9421792" cy="4530524"/>
          </a:xfrm>
          <a:prstGeom prst="rect">
            <a:avLst/>
          </a:prstGeom>
          <a:noFill/>
          <a:ln>
            <a:noFill/>
          </a:ln>
        </p:spPr>
      </p:pic>
    </p:spTree>
    <p:extLst>
      <p:ext uri="{BB962C8B-B14F-4D97-AF65-F5344CB8AC3E}">
        <p14:creationId xmlns:p14="http://schemas.microsoft.com/office/powerpoint/2010/main" val="2506971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954CD6-C7E2-4EE9-8720-08E115502FE4}"/>
              </a:ext>
            </a:extLst>
          </p:cNvPr>
          <p:cNvSpPr>
            <a:spLocks noGrp="1"/>
          </p:cNvSpPr>
          <p:nvPr>
            <p:ph type="title"/>
          </p:nvPr>
        </p:nvSpPr>
        <p:spPr/>
        <p:txBody>
          <a:bodyPr>
            <a:normAutofit/>
          </a:bodyPr>
          <a:lstStyle/>
          <a:p>
            <a:r>
              <a:rPr lang="es-AR" sz="3200" dirty="0"/>
              <a:t>TARIFA AGUA Y SANEAMIENTO</a:t>
            </a:r>
          </a:p>
        </p:txBody>
      </p:sp>
      <p:pic>
        <p:nvPicPr>
          <p:cNvPr id="6" name="Marcador de contenido 5">
            <a:extLst>
              <a:ext uri="{FF2B5EF4-FFF2-40B4-BE49-F238E27FC236}">
                <a16:creationId xmlns:a16="http://schemas.microsoft.com/office/drawing/2014/main" id="{87143076-D792-4284-AD21-4F9F262353C9}"/>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827284" y="1292771"/>
            <a:ext cx="7977350" cy="4845269"/>
          </a:xfrm>
          <a:prstGeom prst="rect">
            <a:avLst/>
          </a:prstGeom>
          <a:noFill/>
          <a:ln>
            <a:noFill/>
          </a:ln>
        </p:spPr>
      </p:pic>
    </p:spTree>
    <p:extLst>
      <p:ext uri="{BB962C8B-B14F-4D97-AF65-F5344CB8AC3E}">
        <p14:creationId xmlns:p14="http://schemas.microsoft.com/office/powerpoint/2010/main" val="1194411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953EF4-B452-4E4E-83AA-FF3412A8E0DB}"/>
              </a:ext>
            </a:extLst>
          </p:cNvPr>
          <p:cNvSpPr>
            <a:spLocks noGrp="1"/>
          </p:cNvSpPr>
          <p:nvPr>
            <p:ph type="title"/>
          </p:nvPr>
        </p:nvSpPr>
        <p:spPr/>
        <p:txBody>
          <a:bodyPr>
            <a:normAutofit/>
          </a:bodyPr>
          <a:lstStyle/>
          <a:p>
            <a:r>
              <a:rPr lang="es-AR" sz="3200" dirty="0"/>
              <a:t>PRECIOS DE COMBUSTIBLES</a:t>
            </a:r>
          </a:p>
        </p:txBody>
      </p:sp>
      <p:pic>
        <p:nvPicPr>
          <p:cNvPr id="6" name="Marcador de contenido 5">
            <a:extLst>
              <a:ext uri="{FF2B5EF4-FFF2-40B4-BE49-F238E27FC236}">
                <a16:creationId xmlns:a16="http://schemas.microsoft.com/office/drawing/2014/main" id="{12FB3330-4201-42B7-87EB-64DF035795F8}"/>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005959" y="1313792"/>
            <a:ext cx="8418786" cy="4920097"/>
          </a:xfrm>
          <a:prstGeom prst="rect">
            <a:avLst/>
          </a:prstGeom>
          <a:noFill/>
          <a:ln>
            <a:noFill/>
          </a:ln>
        </p:spPr>
      </p:pic>
    </p:spTree>
    <p:extLst>
      <p:ext uri="{BB962C8B-B14F-4D97-AF65-F5344CB8AC3E}">
        <p14:creationId xmlns:p14="http://schemas.microsoft.com/office/powerpoint/2010/main" val="176676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51AF5-C4FF-4172-9186-E667F2593769}"/>
              </a:ext>
            </a:extLst>
          </p:cNvPr>
          <p:cNvSpPr>
            <a:spLocks noGrp="1"/>
          </p:cNvSpPr>
          <p:nvPr>
            <p:ph type="title"/>
          </p:nvPr>
        </p:nvSpPr>
        <p:spPr/>
        <p:txBody>
          <a:bodyPr>
            <a:normAutofit/>
          </a:bodyPr>
          <a:lstStyle/>
          <a:p>
            <a:r>
              <a:rPr lang="es-AR" sz="3200" dirty="0"/>
              <a:t>TARIFA CORRESPONDENCIA POSTAL</a:t>
            </a:r>
          </a:p>
        </p:txBody>
      </p:sp>
      <p:pic>
        <p:nvPicPr>
          <p:cNvPr id="6" name="Marcador de contenido 5">
            <a:extLst>
              <a:ext uri="{FF2B5EF4-FFF2-40B4-BE49-F238E27FC236}">
                <a16:creationId xmlns:a16="http://schemas.microsoft.com/office/drawing/2014/main" id="{7F659AF8-B094-4DBA-B5CB-12773FD9AFD1}"/>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322786" y="1460938"/>
            <a:ext cx="7672551" cy="4876800"/>
          </a:xfrm>
          <a:prstGeom prst="rect">
            <a:avLst/>
          </a:prstGeom>
          <a:noFill/>
          <a:ln>
            <a:noFill/>
          </a:ln>
        </p:spPr>
      </p:pic>
    </p:spTree>
    <p:extLst>
      <p:ext uri="{BB962C8B-B14F-4D97-AF65-F5344CB8AC3E}">
        <p14:creationId xmlns:p14="http://schemas.microsoft.com/office/powerpoint/2010/main" val="2214432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716D33-4EC3-40FD-8A36-BC4C144CFB6E}"/>
              </a:ext>
            </a:extLst>
          </p:cNvPr>
          <p:cNvSpPr>
            <a:spLocks noGrp="1"/>
          </p:cNvSpPr>
          <p:nvPr>
            <p:ph type="title"/>
          </p:nvPr>
        </p:nvSpPr>
        <p:spPr/>
        <p:txBody>
          <a:bodyPr>
            <a:normAutofit/>
          </a:bodyPr>
          <a:lstStyle/>
          <a:p>
            <a:r>
              <a:rPr lang="es-AR" sz="3200" dirty="0"/>
              <a:t>TARIFA TELECOMUNICACIONES</a:t>
            </a:r>
          </a:p>
        </p:txBody>
      </p:sp>
      <p:pic>
        <p:nvPicPr>
          <p:cNvPr id="6" name="Marcador de contenido 5">
            <a:extLst>
              <a:ext uri="{FF2B5EF4-FFF2-40B4-BE49-F238E27FC236}">
                <a16:creationId xmlns:a16="http://schemas.microsoft.com/office/drawing/2014/main" id="{7109E7F1-718F-4CE7-BCB8-FEDFF09ED545}"/>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711670" y="1439916"/>
            <a:ext cx="8261130" cy="4950373"/>
          </a:xfrm>
          <a:prstGeom prst="rect">
            <a:avLst/>
          </a:prstGeom>
          <a:noFill/>
          <a:ln>
            <a:noFill/>
          </a:ln>
        </p:spPr>
      </p:pic>
    </p:spTree>
    <p:extLst>
      <p:ext uri="{BB962C8B-B14F-4D97-AF65-F5344CB8AC3E}">
        <p14:creationId xmlns:p14="http://schemas.microsoft.com/office/powerpoint/2010/main" val="2352709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3B0748-2047-4756-852D-B6B4D8A248EB}"/>
              </a:ext>
            </a:extLst>
          </p:cNvPr>
          <p:cNvSpPr>
            <a:spLocks noGrp="1"/>
          </p:cNvSpPr>
          <p:nvPr>
            <p:ph type="title"/>
          </p:nvPr>
        </p:nvSpPr>
        <p:spPr/>
        <p:txBody>
          <a:bodyPr>
            <a:normAutofit/>
          </a:bodyPr>
          <a:lstStyle/>
          <a:p>
            <a:r>
              <a:rPr lang="es-AR" sz="3200" dirty="0"/>
              <a:t>TARIFA TRANSPORTE AEREO DE PASAJEROS</a:t>
            </a:r>
          </a:p>
        </p:txBody>
      </p:sp>
      <p:pic>
        <p:nvPicPr>
          <p:cNvPr id="6" name="Marcador de contenido 5">
            <a:extLst>
              <a:ext uri="{FF2B5EF4-FFF2-40B4-BE49-F238E27FC236}">
                <a16:creationId xmlns:a16="http://schemas.microsoft.com/office/drawing/2014/main" id="{B26962B0-12AD-480F-81E4-C43DC85E6EFB}"/>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732690" y="1608082"/>
            <a:ext cx="8650013" cy="4782207"/>
          </a:xfrm>
          <a:prstGeom prst="rect">
            <a:avLst/>
          </a:prstGeom>
          <a:noFill/>
          <a:ln>
            <a:noFill/>
          </a:ln>
        </p:spPr>
      </p:pic>
    </p:spTree>
    <p:extLst>
      <p:ext uri="{BB962C8B-B14F-4D97-AF65-F5344CB8AC3E}">
        <p14:creationId xmlns:p14="http://schemas.microsoft.com/office/powerpoint/2010/main" val="1121460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43F1E2-10F3-4419-B912-2CFCA3D71D7A}"/>
              </a:ext>
            </a:extLst>
          </p:cNvPr>
          <p:cNvSpPr>
            <a:spLocks noGrp="1"/>
          </p:cNvSpPr>
          <p:nvPr>
            <p:ph type="title"/>
          </p:nvPr>
        </p:nvSpPr>
        <p:spPr/>
        <p:txBody>
          <a:bodyPr>
            <a:normAutofit/>
          </a:bodyPr>
          <a:lstStyle/>
          <a:p>
            <a:r>
              <a:rPr lang="es-AR" sz="3200" dirty="0"/>
              <a:t>REACCIONES ANTE EL AJUSTE</a:t>
            </a:r>
          </a:p>
        </p:txBody>
      </p:sp>
      <p:sp>
        <p:nvSpPr>
          <p:cNvPr id="3" name="Marcador de contenido 2">
            <a:extLst>
              <a:ext uri="{FF2B5EF4-FFF2-40B4-BE49-F238E27FC236}">
                <a16:creationId xmlns:a16="http://schemas.microsoft.com/office/drawing/2014/main" id="{CD8F8769-5013-41A8-8253-B015AACD0EB5}"/>
              </a:ext>
            </a:extLst>
          </p:cNvPr>
          <p:cNvSpPr>
            <a:spLocks noGrp="1"/>
          </p:cNvSpPr>
          <p:nvPr>
            <p:ph idx="1"/>
          </p:nvPr>
        </p:nvSpPr>
        <p:spPr>
          <a:xfrm>
            <a:off x="2589212" y="1208690"/>
            <a:ext cx="8915400" cy="4702532"/>
          </a:xfrm>
        </p:spPr>
        <p:txBody>
          <a:bodyPr/>
          <a:lstStyle/>
          <a:p>
            <a:pPr algn="just">
              <a:lnSpc>
                <a:spcPct val="107000"/>
              </a:lnSpc>
              <a:spcBef>
                <a:spcPts val="300"/>
              </a:spcBef>
              <a:spcAft>
                <a:spcPts val="300"/>
              </a:spcAft>
            </a:pPr>
            <a:r>
              <a:rPr lang="es-AR" sz="2000" dirty="0">
                <a:effectLst/>
                <a:latin typeface="Calibri" panose="020F0502020204030204" pitchFamily="34" charset="0"/>
                <a:ea typeface="Calibri" panose="020F0502020204030204" pitchFamily="34" charset="0"/>
                <a:cs typeface="Times New Roman" panose="02020603050405020304" pitchFamily="18" charset="0"/>
              </a:rPr>
              <a:t>El ajuste tarifario generó reacciones que comenzaron en lo institucional con acciones de amparo presentadas en abril de 2016 contra la Resolución No 28 del Ministerio de Energía y Minería de la Nación (por el Centro de Estudios para la promoción de la Igualdad y la Equidad -CEPIS) a lo que siguió otra acción judicial contra la Resolución No 31, ambas referidas a las tarifas de gas natural. La acción judicial pasó por un Juez de Primera Instancia, una Cámara Federal y llegó a la Corte Suprema que anuló las dos Resoluciones y obligó a la realización de Audiencia Pública. Algo similar ocurrió con las tarifas de energía eléctrica. </a:t>
            </a:r>
            <a:r>
              <a:rPr lang="es-AR" sz="2000" dirty="0">
                <a:effectLst/>
                <a:latin typeface="Calibri" panose="020F0502020204030204" pitchFamily="34" charset="0"/>
                <a:ea typeface="Calibri" panose="020F0502020204030204" pitchFamily="34" charset="0"/>
                <a:cs typeface="Calibri" panose="020F0502020204030204" pitchFamily="34" charset="0"/>
              </a:rPr>
              <a:t>En el camino se fueron sumando una asociación de vecinos, una asociación de protección de consumidores y usuarios (Consumidores Argentinos) y actores institucionales de relevancia, como fueron un grupo de diputados bonaerenses, los intendentes y concejales de diversos distritos de la provincia de Buenos Aires.</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s-AR" dirty="0"/>
          </a:p>
        </p:txBody>
      </p:sp>
    </p:spTree>
    <p:extLst>
      <p:ext uri="{BB962C8B-B14F-4D97-AF65-F5344CB8AC3E}">
        <p14:creationId xmlns:p14="http://schemas.microsoft.com/office/powerpoint/2010/main" val="4195550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CB0A99-E219-4BA9-8234-CFC2D85BBA95}"/>
              </a:ext>
            </a:extLst>
          </p:cNvPr>
          <p:cNvSpPr>
            <a:spLocks noGrp="1"/>
          </p:cNvSpPr>
          <p:nvPr>
            <p:ph type="title"/>
          </p:nvPr>
        </p:nvSpPr>
        <p:spPr/>
        <p:txBody>
          <a:bodyPr>
            <a:normAutofit/>
          </a:bodyPr>
          <a:lstStyle/>
          <a:p>
            <a:r>
              <a:rPr lang="es-AR" sz="3200" dirty="0"/>
              <a:t>OBJETIVO</a:t>
            </a:r>
          </a:p>
        </p:txBody>
      </p:sp>
      <p:sp>
        <p:nvSpPr>
          <p:cNvPr id="3" name="Marcador de contenido 2">
            <a:extLst>
              <a:ext uri="{FF2B5EF4-FFF2-40B4-BE49-F238E27FC236}">
                <a16:creationId xmlns:a16="http://schemas.microsoft.com/office/drawing/2014/main" id="{B7C7EC76-3532-4A50-AE42-690D88C55E93}"/>
              </a:ext>
            </a:extLst>
          </p:cNvPr>
          <p:cNvSpPr>
            <a:spLocks noGrp="1"/>
          </p:cNvSpPr>
          <p:nvPr>
            <p:ph idx="1"/>
          </p:nvPr>
        </p:nvSpPr>
        <p:spPr/>
        <p:txBody>
          <a:bodyPr/>
          <a:lstStyle/>
          <a:p>
            <a:endParaRPr lang="es-AR" dirty="0"/>
          </a:p>
          <a:p>
            <a:endParaRPr lang="es-AR" dirty="0"/>
          </a:p>
          <a:p>
            <a:r>
              <a:rPr lang="es-AR" dirty="0"/>
              <a:t>Documentar la política de reversión del deterioro tarifario que se registraba en la Argentina en diciembre 2015</a:t>
            </a:r>
          </a:p>
          <a:p>
            <a:endParaRPr lang="es-AR" dirty="0"/>
          </a:p>
          <a:p>
            <a:r>
              <a:rPr lang="es-AR" dirty="0"/>
              <a:t>Documentar la evolución tarifaria mensual entre diciembre 2015 y diciembre 2019</a:t>
            </a:r>
          </a:p>
          <a:p>
            <a:endParaRPr lang="es-AR" dirty="0"/>
          </a:p>
        </p:txBody>
      </p:sp>
    </p:spTree>
    <p:extLst>
      <p:ext uri="{BB962C8B-B14F-4D97-AF65-F5344CB8AC3E}">
        <p14:creationId xmlns:p14="http://schemas.microsoft.com/office/powerpoint/2010/main" val="34292452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860896-6A06-497D-8D4A-7C14F2A41723}"/>
              </a:ext>
            </a:extLst>
          </p:cNvPr>
          <p:cNvSpPr>
            <a:spLocks noGrp="1"/>
          </p:cNvSpPr>
          <p:nvPr>
            <p:ph type="title"/>
          </p:nvPr>
        </p:nvSpPr>
        <p:spPr/>
        <p:txBody>
          <a:bodyPr>
            <a:normAutofit/>
          </a:bodyPr>
          <a:lstStyle/>
          <a:p>
            <a:r>
              <a:rPr lang="es-AR" sz="3200" dirty="0"/>
              <a:t>REACCIÓN DE LOS USUARIOS. Ejemplo de reacción inicial y acostumbramiento. GAS</a:t>
            </a:r>
          </a:p>
        </p:txBody>
      </p:sp>
      <p:graphicFrame>
        <p:nvGraphicFramePr>
          <p:cNvPr id="4" name="Marcador de contenido 3">
            <a:extLst>
              <a:ext uri="{FF2B5EF4-FFF2-40B4-BE49-F238E27FC236}">
                <a16:creationId xmlns:a16="http://schemas.microsoft.com/office/drawing/2014/main" id="{CBA37313-839B-416E-BFB5-2EBF709640BD}"/>
              </a:ext>
            </a:extLst>
          </p:cNvPr>
          <p:cNvGraphicFramePr>
            <a:graphicFrameLocks noGrp="1"/>
          </p:cNvGraphicFramePr>
          <p:nvPr>
            <p:ph idx="1"/>
            <p:extLst>
              <p:ext uri="{D42A27DB-BD31-4B8C-83A1-F6EECF244321}">
                <p14:modId xmlns:p14="http://schemas.microsoft.com/office/powerpoint/2010/main" val="3707410555"/>
              </p:ext>
            </p:extLst>
          </p:nvPr>
        </p:nvGraphicFramePr>
        <p:xfrm>
          <a:off x="2589213" y="1692166"/>
          <a:ext cx="8915400" cy="45417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98472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A068E1-4B86-40D0-B030-C058C8F99219}"/>
              </a:ext>
            </a:extLst>
          </p:cNvPr>
          <p:cNvSpPr>
            <a:spLocks noGrp="1"/>
          </p:cNvSpPr>
          <p:nvPr>
            <p:ph type="title"/>
          </p:nvPr>
        </p:nvSpPr>
        <p:spPr/>
        <p:txBody>
          <a:bodyPr>
            <a:normAutofit/>
          </a:bodyPr>
          <a:lstStyle/>
          <a:p>
            <a:r>
              <a:rPr lang="es-AR" sz="3200" dirty="0"/>
              <a:t>REACCIONES…  ENERGIA RESIDENCIAL</a:t>
            </a:r>
          </a:p>
        </p:txBody>
      </p:sp>
      <p:graphicFrame>
        <p:nvGraphicFramePr>
          <p:cNvPr id="4" name="Marcador de contenido 3">
            <a:extLst>
              <a:ext uri="{FF2B5EF4-FFF2-40B4-BE49-F238E27FC236}">
                <a16:creationId xmlns:a16="http://schemas.microsoft.com/office/drawing/2014/main" id="{B4FA56A6-A2AB-4DB8-BB42-684ED25F966C}"/>
              </a:ext>
            </a:extLst>
          </p:cNvPr>
          <p:cNvGraphicFramePr>
            <a:graphicFrameLocks noGrp="1"/>
          </p:cNvGraphicFramePr>
          <p:nvPr>
            <p:ph idx="1"/>
            <p:extLst>
              <p:ext uri="{D42A27DB-BD31-4B8C-83A1-F6EECF244321}">
                <p14:modId xmlns:p14="http://schemas.microsoft.com/office/powerpoint/2010/main" val="2477609011"/>
              </p:ext>
            </p:extLst>
          </p:nvPr>
        </p:nvGraphicFramePr>
        <p:xfrm>
          <a:off x="2589213" y="1418897"/>
          <a:ext cx="8915400" cy="44929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0485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7F551F-6244-4D3D-B978-5716A764AEB7}"/>
              </a:ext>
            </a:extLst>
          </p:cNvPr>
          <p:cNvSpPr>
            <a:spLocks noGrp="1"/>
          </p:cNvSpPr>
          <p:nvPr>
            <p:ph type="title"/>
          </p:nvPr>
        </p:nvSpPr>
        <p:spPr/>
        <p:txBody>
          <a:bodyPr>
            <a:normAutofit/>
          </a:bodyPr>
          <a:lstStyle/>
          <a:p>
            <a:r>
              <a:rPr lang="es-AR" sz="3200" dirty="0"/>
              <a:t>EVOLUCIÓN MENSUAL DEL NIVEL GENERAL</a:t>
            </a:r>
          </a:p>
        </p:txBody>
      </p:sp>
      <p:pic>
        <p:nvPicPr>
          <p:cNvPr id="6" name="Marcador de contenido 5">
            <a:extLst>
              <a:ext uri="{FF2B5EF4-FFF2-40B4-BE49-F238E27FC236}">
                <a16:creationId xmlns:a16="http://schemas.microsoft.com/office/drawing/2014/main" id="{B971AD53-AB75-4B28-8E3D-338A60E17DF9}"/>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58208" y="1587062"/>
            <a:ext cx="7651530" cy="4256690"/>
          </a:xfrm>
          <a:prstGeom prst="rect">
            <a:avLst/>
          </a:prstGeom>
          <a:noFill/>
          <a:ln>
            <a:noFill/>
          </a:ln>
        </p:spPr>
      </p:pic>
    </p:spTree>
    <p:extLst>
      <p:ext uri="{BB962C8B-B14F-4D97-AF65-F5344CB8AC3E}">
        <p14:creationId xmlns:p14="http://schemas.microsoft.com/office/powerpoint/2010/main" val="4294248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DA0CE1-DEF9-4589-A5A7-DD4D065BA305}"/>
              </a:ext>
            </a:extLst>
          </p:cNvPr>
          <p:cNvSpPr>
            <a:spLocks noGrp="1"/>
          </p:cNvSpPr>
          <p:nvPr>
            <p:ph type="title"/>
          </p:nvPr>
        </p:nvSpPr>
        <p:spPr/>
        <p:txBody>
          <a:bodyPr>
            <a:normAutofit/>
          </a:bodyPr>
          <a:lstStyle/>
          <a:p>
            <a:r>
              <a:rPr lang="es-AR" sz="3200" dirty="0"/>
              <a:t>EVOLUCIÓN TARIFARIA MENSUAL PARA DISTINTOS INGRESOS. ENGHO 2004/2005</a:t>
            </a:r>
          </a:p>
        </p:txBody>
      </p:sp>
      <p:pic>
        <p:nvPicPr>
          <p:cNvPr id="6" name="Marcador de contenido 5">
            <a:extLst>
              <a:ext uri="{FF2B5EF4-FFF2-40B4-BE49-F238E27FC236}">
                <a16:creationId xmlns:a16="http://schemas.microsoft.com/office/drawing/2014/main" id="{0CF22036-17A5-4D81-BD47-334BB95117E0}"/>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07476" y="1807779"/>
            <a:ext cx="8807669" cy="4330262"/>
          </a:xfrm>
          <a:prstGeom prst="rect">
            <a:avLst/>
          </a:prstGeom>
          <a:noFill/>
          <a:ln>
            <a:noFill/>
          </a:ln>
        </p:spPr>
      </p:pic>
    </p:spTree>
    <p:extLst>
      <p:ext uri="{BB962C8B-B14F-4D97-AF65-F5344CB8AC3E}">
        <p14:creationId xmlns:p14="http://schemas.microsoft.com/office/powerpoint/2010/main" val="2674270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7BFCD2-0AFF-4009-88AC-3CA99BBE2436}"/>
              </a:ext>
            </a:extLst>
          </p:cNvPr>
          <p:cNvSpPr>
            <a:spLocks noGrp="1"/>
          </p:cNvSpPr>
          <p:nvPr>
            <p:ph type="title"/>
          </p:nvPr>
        </p:nvSpPr>
        <p:spPr/>
        <p:txBody>
          <a:bodyPr>
            <a:normAutofit fontScale="90000"/>
          </a:bodyPr>
          <a:lstStyle/>
          <a:p>
            <a:r>
              <a:rPr lang="es-AR" sz="3600" dirty="0"/>
              <a:t>EVOLUCIÓN TARIFARIA MENSUAL PARA DISTINTOS INGRESOS. ENGHO 2012/2013</a:t>
            </a:r>
            <a:endParaRPr lang="es-AR" dirty="0"/>
          </a:p>
        </p:txBody>
      </p:sp>
      <p:pic>
        <p:nvPicPr>
          <p:cNvPr id="6" name="Marcador de contenido 5">
            <a:extLst>
              <a:ext uri="{FF2B5EF4-FFF2-40B4-BE49-F238E27FC236}">
                <a16:creationId xmlns:a16="http://schemas.microsoft.com/office/drawing/2014/main" id="{B90A1057-6B4E-4C26-AD9D-F2AE33345491}"/>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732690" y="2070538"/>
            <a:ext cx="8429295" cy="4330262"/>
          </a:xfrm>
          <a:prstGeom prst="rect">
            <a:avLst/>
          </a:prstGeom>
          <a:noFill/>
          <a:ln>
            <a:noFill/>
          </a:ln>
        </p:spPr>
      </p:pic>
    </p:spTree>
    <p:extLst>
      <p:ext uri="{BB962C8B-B14F-4D97-AF65-F5344CB8AC3E}">
        <p14:creationId xmlns:p14="http://schemas.microsoft.com/office/powerpoint/2010/main" val="426258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EA4A3B-CD05-4429-9B88-3F82E629AF1D}"/>
              </a:ext>
            </a:extLst>
          </p:cNvPr>
          <p:cNvSpPr>
            <a:spLocks noGrp="1"/>
          </p:cNvSpPr>
          <p:nvPr>
            <p:ph type="title"/>
          </p:nvPr>
        </p:nvSpPr>
        <p:spPr/>
        <p:txBody>
          <a:bodyPr>
            <a:normAutofit/>
          </a:bodyPr>
          <a:lstStyle/>
          <a:p>
            <a:r>
              <a:rPr lang="es-AR" sz="3200" dirty="0"/>
              <a:t>CONCLUSIONES</a:t>
            </a:r>
          </a:p>
        </p:txBody>
      </p:sp>
      <p:sp>
        <p:nvSpPr>
          <p:cNvPr id="3" name="Marcador de contenido 2">
            <a:extLst>
              <a:ext uri="{FF2B5EF4-FFF2-40B4-BE49-F238E27FC236}">
                <a16:creationId xmlns:a16="http://schemas.microsoft.com/office/drawing/2014/main" id="{2DEC992F-ADA0-4458-B17A-4A63C973F15B}"/>
              </a:ext>
            </a:extLst>
          </p:cNvPr>
          <p:cNvSpPr>
            <a:spLocks noGrp="1"/>
          </p:cNvSpPr>
          <p:nvPr>
            <p:ph idx="1"/>
          </p:nvPr>
        </p:nvSpPr>
        <p:spPr>
          <a:xfrm>
            <a:off x="1537252" y="1603513"/>
            <a:ext cx="9967360" cy="4630377"/>
          </a:xfrm>
        </p:spPr>
        <p:txBody>
          <a:bodyPr>
            <a:normAutofit lnSpcReduction="10000"/>
          </a:bodyPr>
          <a:lstStyle/>
          <a:p>
            <a:r>
              <a:rPr lang="es-AR" sz="1800" b="1" dirty="0">
                <a:effectLst/>
                <a:latin typeface="Calibri" panose="020F0502020204030204" pitchFamily="34" charset="0"/>
                <a:ea typeface="Calibri" panose="020F0502020204030204" pitchFamily="34" charset="0"/>
                <a:cs typeface="Calibri" panose="020F0502020204030204" pitchFamily="34" charset="0"/>
              </a:rPr>
              <a:t>En 2002 se inauguró una política que se tradujo en un largo periodo de disminución que llevó a un valor mínimo en 2015.  La pérdida de valor real de las tarifas fue general, pero mayor para los grupos de menores ingresos: 67% para el promedio de los deciles 1 a 4, del 59% para los deciles 5 y 6 y del 50% para el promedio de los deciles 7 a 10.</a:t>
            </a:r>
          </a:p>
          <a:p>
            <a:r>
              <a:rPr lang="es-AR" sz="1800" b="1" dirty="0">
                <a:effectLst/>
                <a:latin typeface="Calibri" panose="020F0502020204030204" pitchFamily="34" charset="0"/>
                <a:ea typeface="Calibri" panose="020F0502020204030204" pitchFamily="34" charset="0"/>
              </a:rPr>
              <a:t>El gobierno que asumió en diciembre 2015 se enfrentó con la necesidad de revertir esa política.   El proceso no fue lineal ni pausado sino con fuertes turbulencias</a:t>
            </a:r>
            <a:endParaRPr lang="es-AR" b="1" dirty="0">
              <a:latin typeface="Calibri" panose="020F0502020204030204" pitchFamily="34" charset="0"/>
              <a:ea typeface="Calibri" panose="020F0502020204030204" pitchFamily="34" charset="0"/>
              <a:cs typeface="Calibri" panose="020F0502020204030204" pitchFamily="34" charset="0"/>
            </a:endParaRPr>
          </a:p>
          <a:p>
            <a:r>
              <a:rPr lang="es-AR" sz="1800" b="1" dirty="0">
                <a:effectLst/>
                <a:latin typeface="Calibri" panose="020F0502020204030204" pitchFamily="34" charset="0"/>
                <a:ea typeface="Calibri" panose="020F0502020204030204" pitchFamily="34" charset="0"/>
                <a:cs typeface="Calibri" panose="020F0502020204030204" pitchFamily="34" charset="0"/>
              </a:rPr>
              <a:t>El nivel de precios y tarifas sin tener en cuenta  la tarifa social fue mayor cuanto menor  el nivel de ingresos. </a:t>
            </a:r>
            <a:r>
              <a:rPr lang="es-AR" b="1" dirty="0">
                <a:latin typeface="Calibri" panose="020F0502020204030204" pitchFamily="34" charset="0"/>
                <a:ea typeface="Calibri" panose="020F0502020204030204" pitchFamily="34" charset="0"/>
                <a:cs typeface="Calibri" panose="020F0502020204030204" pitchFamily="34" charset="0"/>
              </a:rPr>
              <a:t>Para el promedio de l</a:t>
            </a:r>
            <a:r>
              <a:rPr lang="es-AR" sz="1800" b="1" dirty="0">
                <a:effectLst/>
                <a:latin typeface="Calibri" panose="020F0502020204030204" pitchFamily="34" charset="0"/>
                <a:ea typeface="Calibri" panose="020F0502020204030204" pitchFamily="34" charset="0"/>
                <a:cs typeface="Calibri" panose="020F0502020204030204" pitchFamily="34" charset="0"/>
              </a:rPr>
              <a:t>os deciles 1-4, considerando la tarifa social, les correspondió el menor ajuste tarifario de modo que esa diferenciación cumplió con el objetivo distributivo, alineando la evolución de precios con la del grupo de altos ingresos.</a:t>
            </a:r>
            <a:endParaRPr lang="es-AR" sz="1800" b="1" dirty="0">
              <a:effectLst/>
              <a:latin typeface="Calibri" panose="020F0502020204030204" pitchFamily="34" charset="0"/>
              <a:ea typeface="Calibri" panose="020F0502020204030204" pitchFamily="34" charset="0"/>
              <a:cs typeface="Times New Roman" panose="02020603050405020304" pitchFamily="18" charset="0"/>
            </a:endParaRPr>
          </a:p>
          <a:p>
            <a:r>
              <a:rPr lang="es-AR" sz="1800" b="1" dirty="0">
                <a:effectLst/>
                <a:latin typeface="Calibri" panose="020F0502020204030204" pitchFamily="34" charset="0"/>
                <a:ea typeface="Calibri" panose="020F0502020204030204" pitchFamily="34" charset="0"/>
                <a:cs typeface="Calibri" panose="020F0502020204030204" pitchFamily="34" charset="0"/>
              </a:rPr>
              <a:t>Las reacciones en contra de la reversión de la política tarifaria fueron disminuyendo a medida que los usuarios se “acostumbraron” a los nuevos niveles tarifarios.  </a:t>
            </a:r>
            <a:endParaRPr lang="es-AR" sz="1800" b="1" dirty="0">
              <a:effectLst/>
              <a:latin typeface="Calibri" panose="020F0502020204030204" pitchFamily="34" charset="0"/>
              <a:ea typeface="Calibri" panose="020F0502020204030204" pitchFamily="34" charset="0"/>
              <a:cs typeface="Times New Roman" panose="02020603050405020304" pitchFamily="18" charset="0"/>
            </a:endParaRPr>
          </a:p>
          <a:p>
            <a:r>
              <a:rPr lang="es-AR" sz="1800" b="1" dirty="0">
                <a:effectLst/>
                <a:latin typeface="Calibri" panose="020F0502020204030204" pitchFamily="34" charset="0"/>
                <a:ea typeface="Calibri" panose="020F0502020204030204" pitchFamily="34" charset="0"/>
              </a:rPr>
              <a:t>Desde marzo de 2019 los indicadores agregados comienzan a mostrar indicios de lo que sería una nueva reversión y se plantea la pregunta de como financiarla  ya que no estará disponible el subsidio público de la magnitud anterior (en una entrevista </a:t>
            </a:r>
            <a:r>
              <a:rPr lang="es-AR" b="1" dirty="0">
                <a:latin typeface="Calibri" panose="020F0502020204030204" pitchFamily="34" charset="0"/>
                <a:ea typeface="Calibri" panose="020F0502020204030204" pitchFamily="34" charset="0"/>
              </a:rPr>
              <a:t>en La Nación, e</a:t>
            </a:r>
            <a:r>
              <a:rPr lang="es-AR" sz="1800" b="1" dirty="0">
                <a:effectLst/>
                <a:latin typeface="Calibri" panose="020F0502020204030204" pitchFamily="34" charset="0"/>
                <a:ea typeface="Calibri" panose="020F0502020204030204" pitchFamily="34" charset="0"/>
              </a:rPr>
              <a:t>l 13/9/2020, el Ministro de Economía lo reconoce </a:t>
            </a:r>
            <a:r>
              <a:rPr lang="es-AR" sz="1800" b="1">
                <a:effectLst/>
                <a:latin typeface="Calibri" panose="020F0502020204030204" pitchFamily="34" charset="0"/>
                <a:ea typeface="Calibri" panose="020F0502020204030204" pitchFamily="34" charset="0"/>
              </a:rPr>
              <a:t>y propone </a:t>
            </a:r>
            <a:r>
              <a:rPr lang="es-AR" sz="1800" b="1" dirty="0">
                <a:effectLst/>
                <a:latin typeface="Calibri" panose="020F0502020204030204" pitchFamily="34" charset="0"/>
                <a:ea typeface="Calibri" panose="020F0502020204030204" pitchFamily="34" charset="0"/>
              </a:rPr>
              <a:t>redefinir un nuevo esquema de actualización tarifaria)</a:t>
            </a:r>
          </a:p>
          <a:p>
            <a:endParaRPr lang="es-AR"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s-AR" dirty="0"/>
          </a:p>
        </p:txBody>
      </p:sp>
    </p:spTree>
    <p:extLst>
      <p:ext uri="{BB962C8B-B14F-4D97-AF65-F5344CB8AC3E}">
        <p14:creationId xmlns:p14="http://schemas.microsoft.com/office/powerpoint/2010/main" val="2662216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917C60-D8B0-46F3-9C56-26BC84F0ED1F}"/>
              </a:ext>
            </a:extLst>
          </p:cNvPr>
          <p:cNvSpPr>
            <a:spLocks noGrp="1"/>
          </p:cNvSpPr>
          <p:nvPr>
            <p:ph type="title"/>
          </p:nvPr>
        </p:nvSpPr>
        <p:spPr/>
        <p:txBody>
          <a:bodyPr>
            <a:normAutofit/>
          </a:bodyPr>
          <a:lstStyle/>
          <a:p>
            <a:r>
              <a:rPr lang="es-AR" sz="3200" dirty="0"/>
              <a:t>SEGUIMIENTO</a:t>
            </a:r>
          </a:p>
        </p:txBody>
      </p:sp>
      <p:sp>
        <p:nvSpPr>
          <p:cNvPr id="3" name="Marcador de contenido 2">
            <a:extLst>
              <a:ext uri="{FF2B5EF4-FFF2-40B4-BE49-F238E27FC236}">
                <a16:creationId xmlns:a16="http://schemas.microsoft.com/office/drawing/2014/main" id="{DB77EED3-3CE1-4CE3-99A9-893CAF52CEAD}"/>
              </a:ext>
            </a:extLst>
          </p:cNvPr>
          <p:cNvSpPr>
            <a:spLocks noGrp="1"/>
          </p:cNvSpPr>
          <p:nvPr>
            <p:ph idx="1"/>
          </p:nvPr>
        </p:nvSpPr>
        <p:spPr/>
        <p:txBody>
          <a:bodyPr>
            <a:normAutofit lnSpcReduction="10000"/>
          </a:bodyPr>
          <a:lstStyle/>
          <a:p>
            <a:r>
              <a:rPr lang="es-AR" sz="2000" dirty="0"/>
              <a:t>EL SEGUIMIENTO SE REALIZA EN</a:t>
            </a:r>
          </a:p>
          <a:p>
            <a:endParaRPr lang="es-AR" sz="2000" dirty="0"/>
          </a:p>
          <a:p>
            <a:r>
              <a:rPr lang="es-AR" sz="2000" dirty="0">
                <a:hlinkClick r:id="rId2"/>
              </a:rPr>
              <a:t>www.mfp.econo.unlp.edu.ar</a:t>
            </a:r>
            <a:endParaRPr lang="es-AR" sz="2000" dirty="0"/>
          </a:p>
          <a:p>
            <a:r>
              <a:rPr lang="es-AR" sz="2000" dirty="0"/>
              <a:t>CEFIP</a:t>
            </a:r>
          </a:p>
          <a:p>
            <a:r>
              <a:rPr lang="es-AR" sz="2000" dirty="0"/>
              <a:t>Proyecto Tarifas de Empresas Pública y Privadas Reguladas</a:t>
            </a:r>
          </a:p>
          <a:p>
            <a:endParaRPr lang="es-AR" sz="2000" dirty="0"/>
          </a:p>
          <a:p>
            <a:r>
              <a:rPr lang="es-AR" sz="2000" dirty="0"/>
              <a:t>BOLETIN No 1. Abril 2020</a:t>
            </a:r>
          </a:p>
          <a:p>
            <a:r>
              <a:rPr lang="es-AR" sz="2000" dirty="0"/>
              <a:t>BOLETIN No 2. </a:t>
            </a:r>
            <a:r>
              <a:rPr lang="es-AR" sz="2000"/>
              <a:t>Julio </a:t>
            </a:r>
            <a:r>
              <a:rPr lang="es-AR" sz="2000" dirty="0"/>
              <a:t>2020</a:t>
            </a:r>
          </a:p>
          <a:p>
            <a:r>
              <a:rPr lang="es-AR" sz="2000" dirty="0"/>
              <a:t>BOLETIN No 3.  Aparece en octubre 2020</a:t>
            </a:r>
          </a:p>
        </p:txBody>
      </p:sp>
    </p:spTree>
    <p:extLst>
      <p:ext uri="{BB962C8B-B14F-4D97-AF65-F5344CB8AC3E}">
        <p14:creationId xmlns:p14="http://schemas.microsoft.com/office/powerpoint/2010/main" val="33915528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830431A-7A41-4D6E-A2A5-6E631CB74868}"/>
              </a:ext>
            </a:extLst>
          </p:cNvPr>
          <p:cNvSpPr/>
          <p:nvPr/>
        </p:nvSpPr>
        <p:spPr>
          <a:xfrm>
            <a:off x="3048000" y="2232038"/>
            <a:ext cx="7179076" cy="4984698"/>
          </a:xfrm>
          <a:prstGeom prst="rect">
            <a:avLst/>
          </a:prstGeom>
        </p:spPr>
        <p:txBody>
          <a:bodyPr wrap="square">
            <a:spAutoFit/>
          </a:bodyPr>
          <a:lstStyle/>
          <a:p>
            <a:pPr algn="ctr">
              <a:lnSpc>
                <a:spcPct val="107000"/>
              </a:lnSpc>
              <a:spcBef>
                <a:spcPts val="1200"/>
              </a:spcBef>
              <a:spcAft>
                <a:spcPts val="600"/>
              </a:spcAft>
            </a:pPr>
            <a:r>
              <a:rPr lang="es-AR" sz="2800" b="1" dirty="0">
                <a:latin typeface="Calibri" panose="020F0502020204030204" pitchFamily="34" charset="0"/>
                <a:ea typeface="Times New Roman" panose="02020603050405020304" pitchFamily="18" charset="0"/>
                <a:cs typeface="Calibri" panose="020F0502020204030204" pitchFamily="34" charset="0"/>
              </a:rPr>
              <a:t>Política de reversión del deterioro tarifario en la Argentina. Enero 2016 a Diciembre 2019</a:t>
            </a:r>
          </a:p>
          <a:p>
            <a:pPr algn="ctr">
              <a:lnSpc>
                <a:spcPct val="107000"/>
              </a:lnSpc>
              <a:spcBef>
                <a:spcPts val="1200"/>
              </a:spcBef>
              <a:spcAft>
                <a:spcPts val="600"/>
              </a:spcAft>
            </a:pPr>
            <a:r>
              <a:rPr lang="es-AR" sz="2000" b="1" dirty="0">
                <a:latin typeface="Calibri" panose="020F0502020204030204" pitchFamily="34" charset="0"/>
                <a:ea typeface="Calibri" panose="020F0502020204030204" pitchFamily="34" charset="0"/>
                <a:cs typeface="Times New Roman" panose="02020603050405020304" pitchFamily="18" charset="0"/>
              </a:rPr>
              <a:t>Walter </a:t>
            </a:r>
            <a:r>
              <a:rPr lang="es-AR" sz="2000" b="1" dirty="0" err="1">
                <a:latin typeface="Calibri" panose="020F0502020204030204" pitchFamily="34" charset="0"/>
                <a:ea typeface="Calibri" panose="020F0502020204030204" pitchFamily="34" charset="0"/>
                <a:cs typeface="Times New Roman" panose="02020603050405020304" pitchFamily="18" charset="0"/>
              </a:rPr>
              <a:t>Cont</a:t>
            </a:r>
            <a:r>
              <a:rPr lang="es-AR" sz="2000" b="1" dirty="0">
                <a:latin typeface="Calibri" panose="020F0502020204030204" pitchFamily="34" charset="0"/>
                <a:ea typeface="Calibri" panose="020F0502020204030204" pitchFamily="34" charset="0"/>
                <a:cs typeface="Times New Roman" panose="02020603050405020304" pitchFamily="18" charset="0"/>
              </a:rPr>
              <a:t> , Fernando Navajas, Francisco </a:t>
            </a:r>
            <a:r>
              <a:rPr lang="es-AR" sz="2000" b="1" dirty="0" err="1">
                <a:latin typeface="Calibri" panose="020F0502020204030204" pitchFamily="34" charset="0"/>
                <a:ea typeface="Calibri" panose="020F0502020204030204" pitchFamily="34" charset="0"/>
                <a:cs typeface="Times New Roman" panose="02020603050405020304" pitchFamily="18" charset="0"/>
              </a:rPr>
              <a:t>Pizzi</a:t>
            </a:r>
            <a:r>
              <a:rPr lang="es-AR" sz="2000" b="1" dirty="0">
                <a:latin typeface="Calibri" panose="020F0502020204030204" pitchFamily="34" charset="0"/>
                <a:ea typeface="Calibri" panose="020F0502020204030204" pitchFamily="34" charset="0"/>
                <a:cs typeface="Times New Roman" panose="02020603050405020304" pitchFamily="18" charset="0"/>
              </a:rPr>
              <a:t> y Alberto Porto</a:t>
            </a:r>
          </a:p>
          <a:p>
            <a:pPr algn="ctr">
              <a:lnSpc>
                <a:spcPct val="107000"/>
              </a:lnSpc>
              <a:spcBef>
                <a:spcPts val="1200"/>
              </a:spcBef>
              <a:spcAft>
                <a:spcPts val="600"/>
              </a:spcAft>
            </a:pPr>
            <a:endParaRPr lang="es-AR" sz="20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Bef>
                <a:spcPts val="1200"/>
              </a:spcBef>
              <a:spcAft>
                <a:spcPts val="600"/>
              </a:spcAft>
            </a:pPr>
            <a:r>
              <a:rPr lang="es-AR" sz="3200" b="1" dirty="0">
                <a:latin typeface="Calibri" panose="020F0502020204030204" pitchFamily="34" charset="0"/>
                <a:ea typeface="Calibri" panose="020F0502020204030204" pitchFamily="34" charset="0"/>
                <a:cs typeface="Times New Roman" panose="02020603050405020304" pitchFamily="18" charset="0"/>
              </a:rPr>
              <a:t>MUCHAS GRACIAS</a:t>
            </a:r>
          </a:p>
          <a:p>
            <a:pPr marL="449580" indent="449580">
              <a:lnSpc>
                <a:spcPct val="107000"/>
              </a:lnSpc>
              <a:spcAft>
                <a:spcPts val="800"/>
              </a:spcAft>
            </a:pPr>
            <a:endParaRPr lang="es-AR"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2000" i="1" dirty="0">
                <a:latin typeface="Calibri" panose="020F0502020204030204" pitchFamily="34" charset="0"/>
                <a:ea typeface="Calibri" panose="020F0502020204030204" pitchFamily="34" charset="0"/>
                <a:cs typeface="Times New Roman" panose="02020603050405020304" pitchFamily="18" charset="0"/>
              </a:rPr>
              <a:t>53º  Jornadas Internacionales de Finanzas Públicas</a:t>
            </a:r>
            <a:endParaRPr lang="es-AR" sz="2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2000" i="1" dirty="0">
                <a:latin typeface="Calibri" panose="020F0502020204030204" pitchFamily="34" charset="0"/>
                <a:ea typeface="Calibri" panose="020F0502020204030204" pitchFamily="34" charset="0"/>
                <a:cs typeface="Times New Roman" panose="02020603050405020304" pitchFamily="18" charset="0"/>
              </a:rPr>
              <a:t>Facultad de Ciencias Económicas-Universidad Nacional de Córdoba. Septiembre 2020</a:t>
            </a:r>
            <a:endParaRPr lang="es-AR" sz="20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endParaRPr lang="es-AR" sz="10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endParaRPr lang="es-AR" sz="1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7943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A2348C-23A1-4F93-B092-672D675A9A01}"/>
              </a:ext>
            </a:extLst>
          </p:cNvPr>
          <p:cNvSpPr>
            <a:spLocks noGrp="1"/>
          </p:cNvSpPr>
          <p:nvPr>
            <p:ph type="title"/>
          </p:nvPr>
        </p:nvSpPr>
        <p:spPr/>
        <p:txBody>
          <a:bodyPr>
            <a:normAutofit/>
          </a:bodyPr>
          <a:lstStyle/>
          <a:p>
            <a:r>
              <a:rPr lang="es-AR" sz="3200" b="1" dirty="0"/>
              <a:t>ANTECEDENTES (</a:t>
            </a:r>
            <a:r>
              <a:rPr lang="es-AR" sz="2800" b="1" dirty="0"/>
              <a:t>del siglo XX) </a:t>
            </a:r>
            <a:r>
              <a:rPr lang="es-AR" sz="3200" b="1" dirty="0"/>
              <a:t>SOBRE EL DETERIORO TARIFARIO EN LA ARGENTINA</a:t>
            </a:r>
          </a:p>
        </p:txBody>
      </p:sp>
      <p:sp>
        <p:nvSpPr>
          <p:cNvPr id="3" name="Marcador de contenido 2">
            <a:extLst>
              <a:ext uri="{FF2B5EF4-FFF2-40B4-BE49-F238E27FC236}">
                <a16:creationId xmlns:a16="http://schemas.microsoft.com/office/drawing/2014/main" id="{A5CE9E5A-18DA-4BED-B103-E739579A9025}"/>
              </a:ext>
            </a:extLst>
          </p:cNvPr>
          <p:cNvSpPr>
            <a:spLocks noGrp="1"/>
          </p:cNvSpPr>
          <p:nvPr>
            <p:ph idx="1"/>
          </p:nvPr>
        </p:nvSpPr>
        <p:spPr/>
        <p:txBody>
          <a:bodyPr/>
          <a:lstStyle/>
          <a:p>
            <a:endParaRPr lang="es-AR" dirty="0"/>
          </a:p>
          <a:p>
            <a:r>
              <a:rPr lang="es-AR" dirty="0"/>
              <a:t>DIAZ ALEJANDRO (1975)</a:t>
            </a:r>
          </a:p>
          <a:p>
            <a:r>
              <a:rPr lang="es-AR" dirty="0"/>
              <a:t>CANITROT (1975, 1983)</a:t>
            </a:r>
          </a:p>
          <a:p>
            <a:r>
              <a:rPr lang="es-AR" dirty="0"/>
              <a:t>NUÑEZ MIÑANA Y PORTO (1976, 1982)</a:t>
            </a:r>
          </a:p>
          <a:p>
            <a:r>
              <a:rPr lang="es-AR" dirty="0"/>
              <a:t>NAVAJAS Y PORTO (1988, 1989, 1990)</a:t>
            </a:r>
          </a:p>
          <a:p>
            <a:r>
              <a:rPr lang="es-AR" dirty="0"/>
              <a:t>NAVAJAS (2015)</a:t>
            </a:r>
          </a:p>
        </p:txBody>
      </p:sp>
    </p:spTree>
    <p:extLst>
      <p:ext uri="{BB962C8B-B14F-4D97-AF65-F5344CB8AC3E}">
        <p14:creationId xmlns:p14="http://schemas.microsoft.com/office/powerpoint/2010/main" val="2585901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DF3F2B-5E5E-4B61-94F0-FBE9BB83B525}"/>
              </a:ext>
            </a:extLst>
          </p:cNvPr>
          <p:cNvSpPr>
            <a:spLocks noGrp="1"/>
          </p:cNvSpPr>
          <p:nvPr>
            <p:ph type="title"/>
          </p:nvPr>
        </p:nvSpPr>
        <p:spPr/>
        <p:txBody>
          <a:bodyPr>
            <a:normAutofit/>
          </a:bodyPr>
          <a:lstStyle/>
          <a:p>
            <a:r>
              <a:rPr lang="es-AR" sz="3200" b="1" dirty="0"/>
              <a:t>ANTECEDENTES (del siglo XXI) DE LA MISMA VIEJA HISTORIA</a:t>
            </a:r>
          </a:p>
        </p:txBody>
      </p:sp>
      <p:sp>
        <p:nvSpPr>
          <p:cNvPr id="3" name="Marcador de contenido 2">
            <a:extLst>
              <a:ext uri="{FF2B5EF4-FFF2-40B4-BE49-F238E27FC236}">
                <a16:creationId xmlns:a16="http://schemas.microsoft.com/office/drawing/2014/main" id="{D8BE352D-E5BF-4304-966B-4F1CA7B0E687}"/>
              </a:ext>
            </a:extLst>
          </p:cNvPr>
          <p:cNvSpPr>
            <a:spLocks noGrp="1"/>
          </p:cNvSpPr>
          <p:nvPr>
            <p:ph idx="1"/>
          </p:nvPr>
        </p:nvSpPr>
        <p:spPr/>
        <p:txBody>
          <a:bodyPr/>
          <a:lstStyle/>
          <a:p>
            <a:endParaRPr lang="es-AR" dirty="0"/>
          </a:p>
          <a:p>
            <a:endParaRPr lang="es-AR" dirty="0"/>
          </a:p>
          <a:p>
            <a:r>
              <a:rPr lang="es-AR" dirty="0" err="1"/>
              <a:t>Cont</a:t>
            </a:r>
            <a:r>
              <a:rPr lang="es-AR" dirty="0"/>
              <a:t>, Navajas y Porto, JIFP, UNC, 2019</a:t>
            </a:r>
          </a:p>
          <a:p>
            <a:endParaRPr lang="es-AR" dirty="0"/>
          </a:p>
          <a:p>
            <a:endParaRPr lang="es-AR" dirty="0"/>
          </a:p>
          <a:p>
            <a:r>
              <a:rPr lang="es-AR" dirty="0" err="1"/>
              <a:t>Cont</a:t>
            </a:r>
            <a:r>
              <a:rPr lang="es-AR" dirty="0"/>
              <a:t>, Navajas y Porto, AAEP, UNS, 2019</a:t>
            </a:r>
          </a:p>
        </p:txBody>
      </p:sp>
    </p:spTree>
    <p:extLst>
      <p:ext uri="{BB962C8B-B14F-4D97-AF65-F5344CB8AC3E}">
        <p14:creationId xmlns:p14="http://schemas.microsoft.com/office/powerpoint/2010/main" val="3555388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069E3-177B-4965-90C7-B48F72400EA2}"/>
              </a:ext>
            </a:extLst>
          </p:cNvPr>
          <p:cNvSpPr>
            <a:spLocks noGrp="1"/>
          </p:cNvSpPr>
          <p:nvPr>
            <p:ph type="title"/>
          </p:nvPr>
        </p:nvSpPr>
        <p:spPr/>
        <p:txBody>
          <a:bodyPr>
            <a:normAutofit/>
          </a:bodyPr>
          <a:lstStyle/>
          <a:p>
            <a:r>
              <a:rPr lang="es-AR" sz="3200" dirty="0"/>
              <a:t>PRECIOS Y TARIFAS Y LA CAMBIENTE POLITICA ECONÓMICA RECIENTE</a:t>
            </a:r>
          </a:p>
        </p:txBody>
      </p:sp>
      <p:sp>
        <p:nvSpPr>
          <p:cNvPr id="3" name="Marcador de contenido 2">
            <a:extLst>
              <a:ext uri="{FF2B5EF4-FFF2-40B4-BE49-F238E27FC236}">
                <a16:creationId xmlns:a16="http://schemas.microsoft.com/office/drawing/2014/main" id="{74E8689F-7843-4030-9FAF-0B8A0DC0601B}"/>
              </a:ext>
            </a:extLst>
          </p:cNvPr>
          <p:cNvSpPr>
            <a:spLocks noGrp="1"/>
          </p:cNvSpPr>
          <p:nvPr>
            <p:ph idx="1"/>
          </p:nvPr>
        </p:nvSpPr>
        <p:spPr/>
        <p:txBody>
          <a:bodyPr>
            <a:normAutofit fontScale="92500" lnSpcReduction="20000"/>
          </a:bodyPr>
          <a:lstStyle/>
          <a:p>
            <a:endParaRPr lang="es-AR" dirty="0"/>
          </a:p>
          <a:p>
            <a:r>
              <a:rPr lang="es-AR" dirty="0"/>
              <a:t>Mensajes de las leyes de presupuesto 2014 a 2016:  Continuar la política macro iniciada en 2003; crecimiento y  equidad distributiva; subsidios indirectos al transporte y la energía, </a:t>
            </a:r>
            <a:r>
              <a:rPr lang="es-AR" dirty="0" err="1"/>
              <a:t>etc</a:t>
            </a:r>
            <a:endParaRPr lang="es-AR" dirty="0"/>
          </a:p>
          <a:p>
            <a:endParaRPr lang="es-AR" dirty="0"/>
          </a:p>
          <a:p>
            <a:r>
              <a:rPr lang="es-AR" dirty="0"/>
              <a:t>Mensajes de las leyes de presupuesto 2017 a 2018. 2017:  Correcciones en las tarifas de servicios públicos que permitieran comenzar a reducir la voluminosa cuenta de subsidios que engrosa el déficit fiscal y permitan cerrar la brecha energética agigantada durante la última década; 2018: Se corrigieron ya buena parte de las distorsiones de precios relativos (tarifas, tipo de cambio, tasas de interés).</a:t>
            </a:r>
          </a:p>
          <a:p>
            <a:r>
              <a:rPr lang="es-AR" dirty="0"/>
              <a:t>Marzo 2019: aceleración de la inflación y congelamiento tarifario que se mantiene en diciembre 2019 con la ley de emergencia económica y se extiende posteriormente hasta diciembre 2020 </a:t>
            </a:r>
          </a:p>
        </p:txBody>
      </p:sp>
    </p:spTree>
    <p:extLst>
      <p:ext uri="{BB962C8B-B14F-4D97-AF65-F5344CB8AC3E}">
        <p14:creationId xmlns:p14="http://schemas.microsoft.com/office/powerpoint/2010/main" val="3559683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5D11BC-FDF3-40AE-83FE-A3626C7320AD}"/>
              </a:ext>
            </a:extLst>
          </p:cNvPr>
          <p:cNvSpPr>
            <a:spLocks noGrp="1"/>
          </p:cNvSpPr>
          <p:nvPr>
            <p:ph type="title"/>
          </p:nvPr>
        </p:nvSpPr>
        <p:spPr/>
        <p:txBody>
          <a:bodyPr>
            <a:normAutofit fontScale="90000"/>
          </a:bodyPr>
          <a:lstStyle/>
          <a:p>
            <a:r>
              <a:rPr lang="es-AR" sz="3200" dirty="0"/>
              <a:t>ANTECEDENTE: SITUACIÓN TARIFARIA  Y SUBSIDIOS EN 2015 EN PERSPECTIVA (2008 = 100)</a:t>
            </a:r>
          </a:p>
        </p:txBody>
      </p:sp>
      <p:pic>
        <p:nvPicPr>
          <p:cNvPr id="4" name="Marcador de contenido 3">
            <a:extLst>
              <a:ext uri="{FF2B5EF4-FFF2-40B4-BE49-F238E27FC236}">
                <a16:creationId xmlns:a16="http://schemas.microsoft.com/office/drawing/2014/main" id="{CB1798F9-F347-49A2-9AF3-6212FB551F9C}"/>
              </a:ext>
            </a:extLst>
          </p:cNvPr>
          <p:cNvPicPr>
            <a:picLocks noGrp="1" noChangeAspect="1"/>
          </p:cNvPicPr>
          <p:nvPr>
            <p:ph idx="1"/>
          </p:nvPr>
        </p:nvPicPr>
        <p:blipFill>
          <a:blip r:embed="rId2"/>
          <a:stretch>
            <a:fillRect/>
          </a:stretch>
        </p:blipFill>
        <p:spPr>
          <a:xfrm>
            <a:off x="2667000" y="1733550"/>
            <a:ext cx="7375335" cy="4581525"/>
          </a:xfrm>
          <a:prstGeom prst="rect">
            <a:avLst/>
          </a:prstGeom>
        </p:spPr>
      </p:pic>
    </p:spTree>
    <p:extLst>
      <p:ext uri="{BB962C8B-B14F-4D97-AF65-F5344CB8AC3E}">
        <p14:creationId xmlns:p14="http://schemas.microsoft.com/office/powerpoint/2010/main" val="522884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A955BF-F6F6-4A43-B7C8-8060183E021C}"/>
              </a:ext>
            </a:extLst>
          </p:cNvPr>
          <p:cNvSpPr>
            <a:spLocks noGrp="1"/>
          </p:cNvSpPr>
          <p:nvPr>
            <p:ph type="title"/>
          </p:nvPr>
        </p:nvSpPr>
        <p:spPr/>
        <p:txBody>
          <a:bodyPr>
            <a:normAutofit fontScale="90000"/>
          </a:bodyPr>
          <a:lstStyle/>
          <a:p>
            <a:r>
              <a:rPr lang="es-AR" sz="3200" dirty="0"/>
              <a:t>AJUSTE DE PRECIOS 2016-2019. POR GRUPO DE INGRESOS (ENGHO 2012/2013) Y PROMEDIO.  2008 = 100</a:t>
            </a:r>
          </a:p>
        </p:txBody>
      </p:sp>
      <p:pic>
        <p:nvPicPr>
          <p:cNvPr id="6" name="Marcador de contenido 5">
            <a:extLst>
              <a:ext uri="{FF2B5EF4-FFF2-40B4-BE49-F238E27FC236}">
                <a16:creationId xmlns:a16="http://schemas.microsoft.com/office/drawing/2014/main" id="{5D630B36-29FF-4B7B-9428-D7427F414160}"/>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2076450"/>
            <a:ext cx="7391399" cy="4276725"/>
          </a:xfrm>
          <a:prstGeom prst="rect">
            <a:avLst/>
          </a:prstGeom>
          <a:noFill/>
          <a:ln>
            <a:noFill/>
          </a:ln>
        </p:spPr>
      </p:pic>
    </p:spTree>
    <p:extLst>
      <p:ext uri="{BB962C8B-B14F-4D97-AF65-F5344CB8AC3E}">
        <p14:creationId xmlns:p14="http://schemas.microsoft.com/office/powerpoint/2010/main" val="920269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BB50BB-E8A4-4F35-8113-B75DA7D15D3C}"/>
              </a:ext>
            </a:extLst>
          </p:cNvPr>
          <p:cNvSpPr>
            <a:spLocks noGrp="1"/>
          </p:cNvSpPr>
          <p:nvPr>
            <p:ph type="title"/>
          </p:nvPr>
        </p:nvSpPr>
        <p:spPr/>
        <p:txBody>
          <a:bodyPr>
            <a:normAutofit fontScale="90000"/>
          </a:bodyPr>
          <a:lstStyle/>
          <a:p>
            <a:r>
              <a:rPr kumimoji="0" lang="es-AR" sz="2900" b="0"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AJUSTE DE PRECIOS 2016-2019. POR GRUPO DE INGRESOS (</a:t>
            </a:r>
            <a:r>
              <a:rPr kumimoji="0" lang="es-AR" sz="2900" b="0" i="0" u="none" strike="noStrike" kern="1200" cap="none" spc="0" normalizeH="0" baseline="0" noProof="0">
                <a:ln>
                  <a:noFill/>
                </a:ln>
                <a:solidFill>
                  <a:prstClr val="black">
                    <a:lumMod val="85000"/>
                    <a:lumOff val="15000"/>
                  </a:prstClr>
                </a:solidFill>
                <a:effectLst/>
                <a:uLnTx/>
                <a:uFillTx/>
                <a:latin typeface="Century Gothic" panose="020B0502020202020204"/>
                <a:ea typeface="+mj-ea"/>
                <a:cs typeface="+mj-cs"/>
              </a:rPr>
              <a:t>ENGHO 2004/2005) </a:t>
            </a:r>
            <a:r>
              <a:rPr kumimoji="0" lang="es-AR" sz="2900" b="0"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Y PROMEDIO.  2008 = 100</a:t>
            </a:r>
            <a:endParaRPr lang="es-AR" dirty="0"/>
          </a:p>
        </p:txBody>
      </p:sp>
      <p:pic>
        <p:nvPicPr>
          <p:cNvPr id="6" name="Marcador de contenido 5">
            <a:extLst>
              <a:ext uri="{FF2B5EF4-FFF2-40B4-BE49-F238E27FC236}">
                <a16:creationId xmlns:a16="http://schemas.microsoft.com/office/drawing/2014/main" id="{9674AE88-2E38-428D-A474-48B0CCE7DE3B}"/>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928258" y="2318656"/>
            <a:ext cx="8349342" cy="3995057"/>
          </a:xfrm>
          <a:prstGeom prst="rect">
            <a:avLst/>
          </a:prstGeom>
          <a:noFill/>
          <a:ln>
            <a:noFill/>
          </a:ln>
        </p:spPr>
      </p:pic>
    </p:spTree>
    <p:extLst>
      <p:ext uri="{BB962C8B-B14F-4D97-AF65-F5344CB8AC3E}">
        <p14:creationId xmlns:p14="http://schemas.microsoft.com/office/powerpoint/2010/main" val="726048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3207C1D-BE5F-415F-BEAE-8EA66E1BC1CA}"/>
              </a:ext>
            </a:extLst>
          </p:cNvPr>
          <p:cNvPicPr>
            <a:picLocks noChangeAspect="1"/>
          </p:cNvPicPr>
          <p:nvPr/>
        </p:nvPicPr>
        <p:blipFill>
          <a:blip r:embed="rId2"/>
          <a:stretch>
            <a:fillRect/>
          </a:stretch>
        </p:blipFill>
        <p:spPr>
          <a:xfrm>
            <a:off x="1650345" y="184913"/>
            <a:ext cx="9844970" cy="6673087"/>
          </a:xfrm>
          <a:prstGeom prst="rect">
            <a:avLst/>
          </a:prstGeom>
        </p:spPr>
      </p:pic>
    </p:spTree>
    <p:extLst>
      <p:ext uri="{BB962C8B-B14F-4D97-AF65-F5344CB8AC3E}">
        <p14:creationId xmlns:p14="http://schemas.microsoft.com/office/powerpoint/2010/main" val="2912156026"/>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Wisp</Template>
  <TotalTime>272</TotalTime>
  <Words>950</Words>
  <Application>Microsoft Office PowerPoint</Application>
  <PresentationFormat>Panorámica</PresentationFormat>
  <Paragraphs>76</Paragraphs>
  <Slides>27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27</vt:i4>
      </vt:variant>
    </vt:vector>
  </HeadingPairs>
  <TitlesOfParts>
    <vt:vector size="32" baseType="lpstr">
      <vt:lpstr>Arial</vt:lpstr>
      <vt:lpstr>Calibri</vt:lpstr>
      <vt:lpstr>Century Gothic</vt:lpstr>
      <vt:lpstr>Wingdings 3</vt:lpstr>
      <vt:lpstr>Espiral</vt:lpstr>
      <vt:lpstr>Presentación de PowerPoint</vt:lpstr>
      <vt:lpstr>OBJETIVO</vt:lpstr>
      <vt:lpstr>ANTECEDENTES (del siglo XX) SOBRE EL DETERIORO TARIFARIO EN LA ARGENTINA</vt:lpstr>
      <vt:lpstr>ANTECEDENTES (del siglo XXI) DE LA MISMA VIEJA HISTORIA</vt:lpstr>
      <vt:lpstr>PRECIOS Y TARIFAS Y LA CAMBIENTE POLITICA ECONÓMICA RECIENTE</vt:lpstr>
      <vt:lpstr>ANTECEDENTE: SITUACIÓN TARIFARIA  Y SUBSIDIOS EN 2015 EN PERSPECTIVA (2008 = 100)</vt:lpstr>
      <vt:lpstr>AJUSTE DE PRECIOS 2016-2019. POR GRUPO DE INGRESOS (ENGHO 2012/2013) Y PROMEDIO.  2008 = 100</vt:lpstr>
      <vt:lpstr>AJUSTE DE PRECIOS 2016-2019. POR GRUPO DE INGRESOS (ENGHO 2004/2005) Y PROMEDIO.  2008 = 100</vt:lpstr>
      <vt:lpstr>Presentación de PowerPoint</vt:lpstr>
      <vt:lpstr>TARIFA DE SUBTERRÁNEOS</vt:lpstr>
      <vt:lpstr>TARIFA FERROCARRIL URBANO</vt:lpstr>
      <vt:lpstr>TARIFA TRANSPORTE AUTOMOTOR URBANO</vt:lpstr>
      <vt:lpstr>TARIFAS ELECTRICIDAD Y GAS RESIDENCIAL</vt:lpstr>
      <vt:lpstr>TARIFA AGUA Y SANEAMIENTO</vt:lpstr>
      <vt:lpstr>PRECIOS DE COMBUSTIBLES</vt:lpstr>
      <vt:lpstr>TARIFA CORRESPONDENCIA POSTAL</vt:lpstr>
      <vt:lpstr>TARIFA TELECOMUNICACIONES</vt:lpstr>
      <vt:lpstr>TARIFA TRANSPORTE AEREO DE PASAJEROS</vt:lpstr>
      <vt:lpstr>REACCIONES ANTE EL AJUSTE</vt:lpstr>
      <vt:lpstr>REACCIÓN DE LOS USUARIOS. Ejemplo de reacción inicial y acostumbramiento. GAS</vt:lpstr>
      <vt:lpstr>REACCIONES…  ENERGIA RESIDENCIAL</vt:lpstr>
      <vt:lpstr>EVOLUCIÓN MENSUAL DEL NIVEL GENERAL</vt:lpstr>
      <vt:lpstr>EVOLUCIÓN TARIFARIA MENSUAL PARA DISTINTOS INGRESOS. ENGHO 2004/2005</vt:lpstr>
      <vt:lpstr>EVOLUCIÓN TARIFARIA MENSUAL PARA DISTINTOS INGRESOS. ENGHO 2012/2013</vt:lpstr>
      <vt:lpstr>CONCLUSIONES</vt:lpstr>
      <vt:lpstr>SEGUIMIENTO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42</cp:revision>
  <dcterms:created xsi:type="dcterms:W3CDTF">2019-09-05T12:47:25Z</dcterms:created>
  <dcterms:modified xsi:type="dcterms:W3CDTF">2020-09-22T21:07:29Z</dcterms:modified>
</cp:coreProperties>
</file>